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  <p:sldMasterId id="2147484044" r:id="rId2"/>
  </p:sldMasterIdLst>
  <p:sldIdLst>
    <p:sldId id="256" r:id="rId3"/>
    <p:sldId id="257" r:id="rId4"/>
    <p:sldId id="288" r:id="rId5"/>
    <p:sldId id="289" r:id="rId6"/>
    <p:sldId id="290" r:id="rId7"/>
    <p:sldId id="291" r:id="rId8"/>
    <p:sldId id="292" r:id="rId9"/>
    <p:sldId id="259" r:id="rId10"/>
    <p:sldId id="294" r:id="rId11"/>
    <p:sldId id="267" r:id="rId12"/>
    <p:sldId id="271" r:id="rId13"/>
    <p:sldId id="274" r:id="rId14"/>
    <p:sldId id="260" r:id="rId15"/>
    <p:sldId id="269" r:id="rId16"/>
    <p:sldId id="276" r:id="rId17"/>
    <p:sldId id="275" r:id="rId18"/>
    <p:sldId id="270" r:id="rId19"/>
    <p:sldId id="272" r:id="rId20"/>
    <p:sldId id="261" r:id="rId21"/>
    <p:sldId id="262" r:id="rId22"/>
    <p:sldId id="29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96" r:id="rId3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60"/>
  </p:normalViewPr>
  <p:slideViewPr>
    <p:cSldViewPr>
      <p:cViewPr>
        <p:scale>
          <a:sx n="76" d="100"/>
          <a:sy n="76" d="100"/>
        </p:scale>
        <p:origin x="-1224" y="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8F286C-CD2B-4514-957A-637AA7F8FB21}" type="doc">
      <dgm:prSet loTypeId="urn:microsoft.com/office/officeart/2005/8/layout/hierarchy4" loCatId="relationship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pl-PL"/>
        </a:p>
      </dgm:t>
    </dgm:pt>
    <dgm:pt modelId="{00E3EA98-A7BC-48E9-80B6-FD9890029FA4}" type="asst">
      <dgm:prSet phldrT="[Tekst]"/>
      <dgm:spPr>
        <a:xfrm>
          <a:off x="0" y="1964324"/>
          <a:ext cx="1271953" cy="1965204"/>
        </a:xfrm>
        <a:prstGeom prst="roundRect">
          <a:avLst>
            <a:gd name="adj" fmla="val 10000"/>
          </a:avLst>
        </a:prstGeom>
        <a:solidFill>
          <a:srgbClr val="5BD078">
            <a:hueOff val="0"/>
            <a:satOff val="0"/>
            <a:lumOff val="0"/>
            <a:alphaOff val="0"/>
          </a:srgbClr>
        </a:solidFill>
        <a:ln w="31750" cap="flat" cmpd="sng" algn="ctr">
          <a:solidFill>
            <a:sysClr val="window" lastClr="FFFFFF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r>
            <a:rPr lang="pl-PL" dirty="0" smtClean="0">
              <a:solidFill>
                <a:sysClr val="windowText" lastClr="000000"/>
              </a:solidFill>
              <a:latin typeface="Palatino Linotype"/>
              <a:ea typeface="+mn-ea"/>
              <a:cs typeface="+mn-cs"/>
            </a:rPr>
            <a:t>Filia Tuchów</a:t>
          </a:r>
          <a:endParaRPr lang="pl-PL" dirty="0">
            <a:solidFill>
              <a:sysClr val="windowText" lastClr="000000"/>
            </a:solidFill>
            <a:latin typeface="Palatino Linotype"/>
            <a:ea typeface="+mn-ea"/>
            <a:cs typeface="+mn-cs"/>
          </a:endParaRPr>
        </a:p>
      </dgm:t>
    </dgm:pt>
    <dgm:pt modelId="{C491374C-CC1C-4DEC-998D-181F40165002}" type="parTrans" cxnId="{24E97C58-895F-4E58-BA58-8723D804AE55}">
      <dgm:prSet/>
      <dgm:spPr/>
      <dgm:t>
        <a:bodyPr/>
        <a:lstStyle/>
        <a:p>
          <a:endParaRPr lang="pl-PL"/>
        </a:p>
      </dgm:t>
    </dgm:pt>
    <dgm:pt modelId="{ADED82A3-7D77-426D-B8AB-5FD809D85207}" type="sibTrans" cxnId="{24E97C58-895F-4E58-BA58-8723D804AE55}">
      <dgm:prSet/>
      <dgm:spPr/>
      <dgm:t>
        <a:bodyPr/>
        <a:lstStyle/>
        <a:p>
          <a:endParaRPr lang="pl-PL"/>
        </a:p>
      </dgm:t>
    </dgm:pt>
    <dgm:pt modelId="{0E6565FA-E9F8-4BB4-BC4B-8DC2CCE9F6AC}" type="asst">
      <dgm:prSet phldrT="[Tekst]"/>
      <dgm:spPr>
        <a:xfrm>
          <a:off x="1380247" y="1993993"/>
          <a:ext cx="1271953" cy="1905866"/>
        </a:xfrm>
        <a:prstGeom prst="roundRect">
          <a:avLst>
            <a:gd name="adj" fmla="val 10000"/>
          </a:avLst>
        </a:prstGeom>
        <a:solidFill>
          <a:srgbClr val="5BD078">
            <a:hueOff val="0"/>
            <a:satOff val="0"/>
            <a:lumOff val="0"/>
            <a:alphaOff val="0"/>
          </a:srgbClr>
        </a:solidFill>
        <a:ln w="31750" cap="flat" cmpd="sng" algn="ctr">
          <a:solidFill>
            <a:sysClr val="window" lastClr="FFFFFF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r>
            <a:rPr lang="pl-PL" dirty="0" smtClean="0">
              <a:solidFill>
                <a:sysClr val="windowText" lastClr="000000"/>
              </a:solidFill>
              <a:latin typeface="Palatino Linotype"/>
              <a:ea typeface="+mn-ea"/>
              <a:cs typeface="+mn-cs"/>
            </a:rPr>
            <a:t>Filia Wojnicz</a:t>
          </a:r>
          <a:endParaRPr lang="pl-PL" dirty="0">
            <a:solidFill>
              <a:sysClr val="windowText" lastClr="000000"/>
            </a:solidFill>
            <a:latin typeface="Palatino Linotype"/>
            <a:ea typeface="+mn-ea"/>
            <a:cs typeface="+mn-cs"/>
          </a:endParaRPr>
        </a:p>
      </dgm:t>
    </dgm:pt>
    <dgm:pt modelId="{9DDF6417-8EDC-4DA0-AF02-DF0E5C34C8B5}" type="parTrans" cxnId="{6D1ED783-18A3-46B9-9F5E-607A65DDC598}">
      <dgm:prSet/>
      <dgm:spPr/>
      <dgm:t>
        <a:bodyPr/>
        <a:lstStyle/>
        <a:p>
          <a:endParaRPr lang="pl-PL"/>
        </a:p>
      </dgm:t>
    </dgm:pt>
    <dgm:pt modelId="{AFCAA0EA-9504-4DE1-B000-ACD7B1330C8F}" type="sibTrans" cxnId="{6D1ED783-18A3-46B9-9F5E-607A65DDC598}">
      <dgm:prSet/>
      <dgm:spPr/>
      <dgm:t>
        <a:bodyPr/>
        <a:lstStyle/>
        <a:p>
          <a:endParaRPr lang="pl-PL"/>
        </a:p>
      </dgm:t>
    </dgm:pt>
    <dgm:pt modelId="{43D7A7BB-033C-47CE-BB22-0A34A3834B05}" type="asst">
      <dgm:prSet phldrT="[Tekst]"/>
      <dgm:spPr>
        <a:xfrm>
          <a:off x="2759045" y="1993993"/>
          <a:ext cx="1271953" cy="1910520"/>
        </a:xfrm>
        <a:prstGeom prst="roundRect">
          <a:avLst>
            <a:gd name="adj" fmla="val 10000"/>
          </a:avLst>
        </a:prstGeom>
        <a:solidFill>
          <a:srgbClr val="5BD078">
            <a:hueOff val="0"/>
            <a:satOff val="0"/>
            <a:lumOff val="0"/>
            <a:alphaOff val="0"/>
          </a:srgbClr>
        </a:solidFill>
        <a:ln w="31750" cap="flat" cmpd="sng" algn="ctr">
          <a:solidFill>
            <a:sysClr val="window" lastClr="FFFFFF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r>
            <a:rPr lang="pl-PL" dirty="0" smtClean="0">
              <a:solidFill>
                <a:sysClr val="windowText" lastClr="000000"/>
              </a:solidFill>
              <a:latin typeface="Palatino Linotype"/>
              <a:ea typeface="+mn-ea"/>
              <a:cs typeface="+mn-cs"/>
            </a:rPr>
            <a:t>Filia Żabno</a:t>
          </a:r>
          <a:endParaRPr lang="pl-PL" dirty="0">
            <a:solidFill>
              <a:sysClr val="windowText" lastClr="000000"/>
            </a:solidFill>
            <a:latin typeface="Palatino Linotype"/>
            <a:ea typeface="+mn-ea"/>
            <a:cs typeface="+mn-cs"/>
          </a:endParaRPr>
        </a:p>
      </dgm:t>
    </dgm:pt>
    <dgm:pt modelId="{56A873C3-4958-4D5D-9DFB-9E1D96E80DAD}" type="parTrans" cxnId="{360206EE-05EB-4631-A06D-B137DC72D30E}">
      <dgm:prSet/>
      <dgm:spPr/>
      <dgm:t>
        <a:bodyPr/>
        <a:lstStyle/>
        <a:p>
          <a:endParaRPr lang="pl-PL"/>
        </a:p>
      </dgm:t>
    </dgm:pt>
    <dgm:pt modelId="{3E733E51-2542-44F2-9E02-466C99B03159}" type="sibTrans" cxnId="{360206EE-05EB-4631-A06D-B137DC72D30E}">
      <dgm:prSet/>
      <dgm:spPr/>
      <dgm:t>
        <a:bodyPr/>
        <a:lstStyle/>
        <a:p>
          <a:endParaRPr lang="pl-PL"/>
        </a:p>
      </dgm:t>
    </dgm:pt>
    <dgm:pt modelId="{B81D6B7B-9431-4F7D-8BA6-7ACB2C936435}">
      <dgm:prSet phldrT="[Tekst]" custT="1"/>
      <dgm:spPr>
        <a:xfrm>
          <a:off x="2898" y="0"/>
          <a:ext cx="4029549" cy="1833396"/>
        </a:xfrm>
        <a:prstGeom prst="flowChartPunchedTape">
          <a:avLst/>
        </a:prstGeom>
        <a:solidFill>
          <a:srgbClr val="31B6FD">
            <a:hueOff val="0"/>
            <a:satOff val="0"/>
            <a:lumOff val="0"/>
            <a:alphaOff val="0"/>
          </a:srgbClr>
        </a:solidFill>
        <a:ln w="317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pPr>
            <a:lnSpc>
              <a:spcPct val="100000"/>
            </a:lnSpc>
          </a:pPr>
          <a:r>
            <a:rPr lang="pl-PL" sz="1800" b="1" dirty="0" smtClean="0">
              <a:solidFill>
                <a:sysClr val="windowText" lastClr="000000"/>
              </a:solidFill>
              <a:latin typeface="Palatino Linotype"/>
              <a:ea typeface="+mn-ea"/>
              <a:cs typeface="+mn-cs"/>
            </a:rPr>
            <a:t>POWIATOWA PORADNIA PSYCHOLOGICZNO – PEDAGOGICZNA W TARNOWIE</a:t>
          </a:r>
          <a:endParaRPr lang="pl-PL" sz="1800" b="1" dirty="0">
            <a:solidFill>
              <a:sysClr val="windowText" lastClr="000000"/>
            </a:solidFill>
            <a:latin typeface="Palatino Linotype"/>
            <a:ea typeface="+mn-ea"/>
            <a:cs typeface="+mn-cs"/>
          </a:endParaRPr>
        </a:p>
      </dgm:t>
    </dgm:pt>
    <dgm:pt modelId="{6A819CC9-6C0E-472D-A190-46F1ACA08F5D}" type="sibTrans" cxnId="{B9CBA63E-5286-4150-9C6E-1413025E8993}">
      <dgm:prSet/>
      <dgm:spPr/>
      <dgm:t>
        <a:bodyPr/>
        <a:lstStyle/>
        <a:p>
          <a:endParaRPr lang="pl-PL"/>
        </a:p>
      </dgm:t>
    </dgm:pt>
    <dgm:pt modelId="{75E0BD5C-D31B-480A-8D0F-9EF7BDE15979}" type="parTrans" cxnId="{B9CBA63E-5286-4150-9C6E-1413025E8993}">
      <dgm:prSet/>
      <dgm:spPr/>
      <dgm:t>
        <a:bodyPr/>
        <a:lstStyle/>
        <a:p>
          <a:endParaRPr lang="pl-PL"/>
        </a:p>
      </dgm:t>
    </dgm:pt>
    <dgm:pt modelId="{640EF39A-AE7D-4ED7-AD24-A729483395BF}" type="pres">
      <dgm:prSet presAssocID="{DF8F286C-CD2B-4514-957A-637AA7F8FB2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52012342-1BA1-4166-86E2-4C844695B5FD}" type="pres">
      <dgm:prSet presAssocID="{B81D6B7B-9431-4F7D-8BA6-7ACB2C936435}" presName="vertOne" presStyleCnt="0"/>
      <dgm:spPr/>
    </dgm:pt>
    <dgm:pt modelId="{398F77CC-2330-436B-AF1C-AAFF07158FF4}" type="pres">
      <dgm:prSet presAssocID="{B81D6B7B-9431-4F7D-8BA6-7ACB2C936435}" presName="txOne" presStyleLbl="node0" presStyleIdx="0" presStyleCnt="1" custScaleY="66182" custLinFactNeighborX="1751" custLinFactNeighborY="-20814">
        <dgm:presLayoutVars>
          <dgm:chPref val="3"/>
        </dgm:presLayoutVars>
      </dgm:prSet>
      <dgm:spPr>
        <a:prstGeom prst="flowChartPunchedTape">
          <a:avLst/>
        </a:prstGeom>
      </dgm:spPr>
      <dgm:t>
        <a:bodyPr/>
        <a:lstStyle/>
        <a:p>
          <a:endParaRPr lang="pl-PL"/>
        </a:p>
      </dgm:t>
    </dgm:pt>
    <dgm:pt modelId="{69F57588-E968-4329-88E2-578D6D1D9B1B}" type="pres">
      <dgm:prSet presAssocID="{B81D6B7B-9431-4F7D-8BA6-7ACB2C936435}" presName="parTransOne" presStyleCnt="0"/>
      <dgm:spPr/>
    </dgm:pt>
    <dgm:pt modelId="{DB9DD0B6-B2EB-4DF1-8650-6F2648CA7A24}" type="pres">
      <dgm:prSet presAssocID="{B81D6B7B-9431-4F7D-8BA6-7ACB2C936435}" presName="horzOne" presStyleCnt="0"/>
      <dgm:spPr/>
    </dgm:pt>
    <dgm:pt modelId="{CD48EAE4-335F-4075-A8D6-063E59ACDB14}" type="pres">
      <dgm:prSet presAssocID="{00E3EA98-A7BC-48E9-80B6-FD9890029FA4}" presName="vertTwo" presStyleCnt="0"/>
      <dgm:spPr/>
    </dgm:pt>
    <dgm:pt modelId="{9AE68452-4190-418F-9191-E65C0F0567C8}" type="pres">
      <dgm:prSet presAssocID="{00E3EA98-A7BC-48E9-80B6-FD9890029FA4}" presName="txTwo" presStyleLbl="asst1" presStyleIdx="0" presStyleCnt="3" custScaleY="70940" custLinFactNeighborX="-114" custLinFactNeighborY="-1071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A735E7CB-20E5-484C-8DE0-95B2C52BAD5F}" type="pres">
      <dgm:prSet presAssocID="{00E3EA98-A7BC-48E9-80B6-FD9890029FA4}" presName="horzTwo" presStyleCnt="0"/>
      <dgm:spPr/>
    </dgm:pt>
    <dgm:pt modelId="{71D5DA1C-723C-43C8-8252-4B4A28FEB104}" type="pres">
      <dgm:prSet presAssocID="{ADED82A3-7D77-426D-B8AB-5FD809D85207}" presName="sibSpaceTwo" presStyleCnt="0"/>
      <dgm:spPr/>
    </dgm:pt>
    <dgm:pt modelId="{217D4160-DB76-4C3E-BC30-2E066ADE0BE7}" type="pres">
      <dgm:prSet presAssocID="{0E6565FA-E9F8-4BB4-BC4B-8DC2CCE9F6AC}" presName="vertTwo" presStyleCnt="0"/>
      <dgm:spPr/>
    </dgm:pt>
    <dgm:pt modelId="{AB19CBC9-11BF-4A81-B622-C807A9F63E23}" type="pres">
      <dgm:prSet presAssocID="{0E6565FA-E9F8-4BB4-BC4B-8DC2CCE9F6AC}" presName="txTwo" presStyleLbl="asst1" presStyleIdx="1" presStyleCnt="3" custScaleY="68798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819FFB24-FEE6-4E22-8C0C-DCEE01903E8C}" type="pres">
      <dgm:prSet presAssocID="{0E6565FA-E9F8-4BB4-BC4B-8DC2CCE9F6AC}" presName="horzTwo" presStyleCnt="0"/>
      <dgm:spPr/>
    </dgm:pt>
    <dgm:pt modelId="{EC6ECA8B-B6A7-4047-8C7D-51B5E7BA09A9}" type="pres">
      <dgm:prSet presAssocID="{AFCAA0EA-9504-4DE1-B000-ACD7B1330C8F}" presName="sibSpaceTwo" presStyleCnt="0"/>
      <dgm:spPr/>
    </dgm:pt>
    <dgm:pt modelId="{6542C5C8-69FC-4EDA-A9D0-AB3A26A36758}" type="pres">
      <dgm:prSet presAssocID="{43D7A7BB-033C-47CE-BB22-0A34A3834B05}" presName="vertTwo" presStyleCnt="0"/>
      <dgm:spPr/>
    </dgm:pt>
    <dgm:pt modelId="{6E18F38D-91FE-4D37-9434-EFA1CBF6D749}" type="pres">
      <dgm:prSet presAssocID="{43D7A7BB-033C-47CE-BB22-0A34A3834B05}" presName="txTwo" presStyleLbl="asst1" presStyleIdx="2" presStyleCnt="3" custScaleY="68966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7C31A160-5E6E-4212-95FE-22A0B99A4D36}" type="pres">
      <dgm:prSet presAssocID="{43D7A7BB-033C-47CE-BB22-0A34A3834B05}" presName="horzTwo" presStyleCnt="0"/>
      <dgm:spPr/>
    </dgm:pt>
  </dgm:ptLst>
  <dgm:cxnLst>
    <dgm:cxn modelId="{204AEC9B-D324-4E4E-AC70-AAE2DAA4CF0A}" type="presOf" srcId="{DF8F286C-CD2B-4514-957A-637AA7F8FB21}" destId="{640EF39A-AE7D-4ED7-AD24-A729483395BF}" srcOrd="0" destOrd="0" presId="urn:microsoft.com/office/officeart/2005/8/layout/hierarchy4"/>
    <dgm:cxn modelId="{2F850E01-386C-46A9-A80B-A5DABEC8D2A6}" type="presOf" srcId="{0E6565FA-E9F8-4BB4-BC4B-8DC2CCE9F6AC}" destId="{AB19CBC9-11BF-4A81-B622-C807A9F63E23}" srcOrd="0" destOrd="0" presId="urn:microsoft.com/office/officeart/2005/8/layout/hierarchy4"/>
    <dgm:cxn modelId="{7CED0C4D-28EC-4AE7-9ED5-9289B86F9989}" type="presOf" srcId="{43D7A7BB-033C-47CE-BB22-0A34A3834B05}" destId="{6E18F38D-91FE-4D37-9434-EFA1CBF6D749}" srcOrd="0" destOrd="0" presId="urn:microsoft.com/office/officeart/2005/8/layout/hierarchy4"/>
    <dgm:cxn modelId="{360206EE-05EB-4631-A06D-B137DC72D30E}" srcId="{B81D6B7B-9431-4F7D-8BA6-7ACB2C936435}" destId="{43D7A7BB-033C-47CE-BB22-0A34A3834B05}" srcOrd="2" destOrd="0" parTransId="{56A873C3-4958-4D5D-9DFB-9E1D96E80DAD}" sibTransId="{3E733E51-2542-44F2-9E02-466C99B03159}"/>
    <dgm:cxn modelId="{24E97C58-895F-4E58-BA58-8723D804AE55}" srcId="{B81D6B7B-9431-4F7D-8BA6-7ACB2C936435}" destId="{00E3EA98-A7BC-48E9-80B6-FD9890029FA4}" srcOrd="0" destOrd="0" parTransId="{C491374C-CC1C-4DEC-998D-181F40165002}" sibTransId="{ADED82A3-7D77-426D-B8AB-5FD809D85207}"/>
    <dgm:cxn modelId="{6D1ED783-18A3-46B9-9F5E-607A65DDC598}" srcId="{B81D6B7B-9431-4F7D-8BA6-7ACB2C936435}" destId="{0E6565FA-E9F8-4BB4-BC4B-8DC2CCE9F6AC}" srcOrd="1" destOrd="0" parTransId="{9DDF6417-8EDC-4DA0-AF02-DF0E5C34C8B5}" sibTransId="{AFCAA0EA-9504-4DE1-B000-ACD7B1330C8F}"/>
    <dgm:cxn modelId="{FE043D85-1E97-4198-9F14-0D80A33D7779}" type="presOf" srcId="{B81D6B7B-9431-4F7D-8BA6-7ACB2C936435}" destId="{398F77CC-2330-436B-AF1C-AAFF07158FF4}" srcOrd="0" destOrd="0" presId="urn:microsoft.com/office/officeart/2005/8/layout/hierarchy4"/>
    <dgm:cxn modelId="{13FE2A99-918B-40F5-8719-787EAE4F02F9}" type="presOf" srcId="{00E3EA98-A7BC-48E9-80B6-FD9890029FA4}" destId="{9AE68452-4190-418F-9191-E65C0F0567C8}" srcOrd="0" destOrd="0" presId="urn:microsoft.com/office/officeart/2005/8/layout/hierarchy4"/>
    <dgm:cxn modelId="{B9CBA63E-5286-4150-9C6E-1413025E8993}" srcId="{DF8F286C-CD2B-4514-957A-637AA7F8FB21}" destId="{B81D6B7B-9431-4F7D-8BA6-7ACB2C936435}" srcOrd="0" destOrd="0" parTransId="{75E0BD5C-D31B-480A-8D0F-9EF7BDE15979}" sibTransId="{6A819CC9-6C0E-472D-A190-46F1ACA08F5D}"/>
    <dgm:cxn modelId="{0F4A6804-10C8-4B08-9C64-32AD651D386F}" type="presParOf" srcId="{640EF39A-AE7D-4ED7-AD24-A729483395BF}" destId="{52012342-1BA1-4166-86E2-4C844695B5FD}" srcOrd="0" destOrd="0" presId="urn:microsoft.com/office/officeart/2005/8/layout/hierarchy4"/>
    <dgm:cxn modelId="{94879079-A6E4-4546-A55E-BD8877070A5C}" type="presParOf" srcId="{52012342-1BA1-4166-86E2-4C844695B5FD}" destId="{398F77CC-2330-436B-AF1C-AAFF07158FF4}" srcOrd="0" destOrd="0" presId="urn:microsoft.com/office/officeart/2005/8/layout/hierarchy4"/>
    <dgm:cxn modelId="{2415E556-A627-4251-85AD-59BCF4832568}" type="presParOf" srcId="{52012342-1BA1-4166-86E2-4C844695B5FD}" destId="{69F57588-E968-4329-88E2-578D6D1D9B1B}" srcOrd="1" destOrd="0" presId="urn:microsoft.com/office/officeart/2005/8/layout/hierarchy4"/>
    <dgm:cxn modelId="{1B97B0EC-15C1-438D-B525-379A46D90432}" type="presParOf" srcId="{52012342-1BA1-4166-86E2-4C844695B5FD}" destId="{DB9DD0B6-B2EB-4DF1-8650-6F2648CA7A24}" srcOrd="2" destOrd="0" presId="urn:microsoft.com/office/officeart/2005/8/layout/hierarchy4"/>
    <dgm:cxn modelId="{25A3880C-F43C-442C-9034-FFB565C91D97}" type="presParOf" srcId="{DB9DD0B6-B2EB-4DF1-8650-6F2648CA7A24}" destId="{CD48EAE4-335F-4075-A8D6-063E59ACDB14}" srcOrd="0" destOrd="0" presId="urn:microsoft.com/office/officeart/2005/8/layout/hierarchy4"/>
    <dgm:cxn modelId="{03FD2305-122E-46B8-A809-23BA559CA181}" type="presParOf" srcId="{CD48EAE4-335F-4075-A8D6-063E59ACDB14}" destId="{9AE68452-4190-418F-9191-E65C0F0567C8}" srcOrd="0" destOrd="0" presId="urn:microsoft.com/office/officeart/2005/8/layout/hierarchy4"/>
    <dgm:cxn modelId="{5524AE72-7E58-45A2-938F-4C69FA893CDA}" type="presParOf" srcId="{CD48EAE4-335F-4075-A8D6-063E59ACDB14}" destId="{A735E7CB-20E5-484C-8DE0-95B2C52BAD5F}" srcOrd="1" destOrd="0" presId="urn:microsoft.com/office/officeart/2005/8/layout/hierarchy4"/>
    <dgm:cxn modelId="{B448EF6E-5A62-40A5-894E-9DC88DD87A85}" type="presParOf" srcId="{DB9DD0B6-B2EB-4DF1-8650-6F2648CA7A24}" destId="{71D5DA1C-723C-43C8-8252-4B4A28FEB104}" srcOrd="1" destOrd="0" presId="urn:microsoft.com/office/officeart/2005/8/layout/hierarchy4"/>
    <dgm:cxn modelId="{1F2F7672-19FA-47B1-B836-E12AB28AED9B}" type="presParOf" srcId="{DB9DD0B6-B2EB-4DF1-8650-6F2648CA7A24}" destId="{217D4160-DB76-4C3E-BC30-2E066ADE0BE7}" srcOrd="2" destOrd="0" presId="urn:microsoft.com/office/officeart/2005/8/layout/hierarchy4"/>
    <dgm:cxn modelId="{F33298CB-D800-4792-8F07-60DA8BE497AF}" type="presParOf" srcId="{217D4160-DB76-4C3E-BC30-2E066ADE0BE7}" destId="{AB19CBC9-11BF-4A81-B622-C807A9F63E23}" srcOrd="0" destOrd="0" presId="urn:microsoft.com/office/officeart/2005/8/layout/hierarchy4"/>
    <dgm:cxn modelId="{69F820BB-AE96-42BA-91CC-41F4178F172F}" type="presParOf" srcId="{217D4160-DB76-4C3E-BC30-2E066ADE0BE7}" destId="{819FFB24-FEE6-4E22-8C0C-DCEE01903E8C}" srcOrd="1" destOrd="0" presId="urn:microsoft.com/office/officeart/2005/8/layout/hierarchy4"/>
    <dgm:cxn modelId="{C1A944D1-43A4-4F41-B17F-8A7DA5D3BD5D}" type="presParOf" srcId="{DB9DD0B6-B2EB-4DF1-8650-6F2648CA7A24}" destId="{EC6ECA8B-B6A7-4047-8C7D-51B5E7BA09A9}" srcOrd="3" destOrd="0" presId="urn:microsoft.com/office/officeart/2005/8/layout/hierarchy4"/>
    <dgm:cxn modelId="{B8C6BE88-D21E-4D61-8730-2AD503A009A8}" type="presParOf" srcId="{DB9DD0B6-B2EB-4DF1-8650-6F2648CA7A24}" destId="{6542C5C8-69FC-4EDA-A9D0-AB3A26A36758}" srcOrd="4" destOrd="0" presId="urn:microsoft.com/office/officeart/2005/8/layout/hierarchy4"/>
    <dgm:cxn modelId="{D7B2E5BF-6D83-4508-9A69-0FF3E8B85246}" type="presParOf" srcId="{6542C5C8-69FC-4EDA-A9D0-AB3A26A36758}" destId="{6E18F38D-91FE-4D37-9434-EFA1CBF6D749}" srcOrd="0" destOrd="0" presId="urn:microsoft.com/office/officeart/2005/8/layout/hierarchy4"/>
    <dgm:cxn modelId="{E990E0E3-B6D1-4734-A933-DF4628A098E6}" type="presParOf" srcId="{6542C5C8-69FC-4EDA-A9D0-AB3A26A36758}" destId="{7C31A160-5E6E-4212-95FE-22A0B99A4D3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7785A9-8650-42B9-AE8A-A9EEA74DC044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pl-PL"/>
        </a:p>
      </dgm:t>
    </dgm:pt>
    <dgm:pt modelId="{504EBE20-6557-483E-99B5-5886200D684B}">
      <dgm:prSet phldrT="[Teks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l-PL" sz="1800" b="1" dirty="0" smtClean="0">
              <a:solidFill>
                <a:schemeClr val="tx1"/>
              </a:solidFill>
            </a:rPr>
            <a:t>REALIZACJA </a:t>
          </a:r>
        </a:p>
        <a:p>
          <a:r>
            <a:rPr lang="pl-PL" sz="1800" b="1" dirty="0" smtClean="0">
              <a:solidFill>
                <a:schemeClr val="tx1"/>
              </a:solidFill>
            </a:rPr>
            <a:t>CELÓW PROFILAKTYCZNYCH</a:t>
          </a:r>
          <a:endParaRPr lang="pl-PL" sz="2000" dirty="0">
            <a:solidFill>
              <a:schemeClr val="tx1"/>
            </a:solidFill>
          </a:endParaRPr>
        </a:p>
      </dgm:t>
    </dgm:pt>
    <dgm:pt modelId="{8E9A277C-3208-4978-9B08-8683B9CCDA5A}" type="parTrans" cxnId="{64409C7A-DAB7-43D0-B312-06D8DF3BD2CD}">
      <dgm:prSet/>
      <dgm:spPr/>
      <dgm:t>
        <a:bodyPr/>
        <a:lstStyle/>
        <a:p>
          <a:endParaRPr lang="pl-PL"/>
        </a:p>
      </dgm:t>
    </dgm:pt>
    <dgm:pt modelId="{1D8D3BC0-193D-4C07-9AA3-E3B296B7ECC0}" type="sibTrans" cxnId="{64409C7A-DAB7-43D0-B312-06D8DF3BD2CD}">
      <dgm:prSet/>
      <dgm:spPr/>
      <dgm:t>
        <a:bodyPr/>
        <a:lstStyle/>
        <a:p>
          <a:endParaRPr lang="pl-PL"/>
        </a:p>
      </dgm:t>
    </dgm:pt>
    <dgm:pt modelId="{E8D67246-9A27-4212-B099-C48ED4A6B27E}" type="asst">
      <dgm:prSet phldrT="[Teks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l-PL" sz="1600" b="1" i="1" smtClean="0"/>
            <a:t>DZIECI   </a:t>
          </a:r>
        </a:p>
        <a:p>
          <a:r>
            <a:rPr lang="pl-PL" sz="1600" b="1" i="1" smtClean="0"/>
            <a:t>                      MŁODZIEŻ</a:t>
          </a:r>
          <a:endParaRPr lang="pl-PL" sz="1600" b="1" i="1" dirty="0"/>
        </a:p>
      </dgm:t>
    </dgm:pt>
    <dgm:pt modelId="{1723E93C-415D-409D-9A4B-7673F57AA1AF}" type="parTrans" cxnId="{4D89C3A1-9FA2-479F-9DE5-C02004CBC87F}">
      <dgm:prSet/>
      <dgm:spPr/>
      <dgm:t>
        <a:bodyPr/>
        <a:lstStyle/>
        <a:p>
          <a:endParaRPr lang="pl-PL"/>
        </a:p>
      </dgm:t>
    </dgm:pt>
    <dgm:pt modelId="{8F5C9D56-CB63-4771-983E-3A3926CE7F28}" type="sibTrans" cxnId="{4D89C3A1-9FA2-479F-9DE5-C02004CBC87F}">
      <dgm:prSet/>
      <dgm:spPr/>
      <dgm:t>
        <a:bodyPr/>
        <a:lstStyle/>
        <a:p>
          <a:endParaRPr lang="pl-PL"/>
        </a:p>
      </dgm:t>
    </dgm:pt>
    <dgm:pt modelId="{2DFC995B-CD3C-42B5-B0E4-C11C578C035A}" type="asst">
      <dgm:prSet phldrT="[Teks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pl-PL" sz="1600" b="1" i="1" smtClean="0"/>
            <a:t>RODZICE 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pl-PL" sz="1600" b="1" i="1" smtClean="0"/>
            <a:t>             OPIEKUNOWIE</a:t>
          </a:r>
          <a:endParaRPr lang="pl-PL" sz="1600" b="1" i="1" dirty="0"/>
        </a:p>
      </dgm:t>
    </dgm:pt>
    <dgm:pt modelId="{70D531B8-3B60-4BBD-A444-ECD1C1576AFC}" type="parTrans" cxnId="{7E3CC4FE-F882-42FE-B7F6-E9D4C6103CF4}">
      <dgm:prSet/>
      <dgm:spPr/>
      <dgm:t>
        <a:bodyPr/>
        <a:lstStyle/>
        <a:p>
          <a:endParaRPr lang="pl-PL"/>
        </a:p>
      </dgm:t>
    </dgm:pt>
    <dgm:pt modelId="{AA4D2EAB-1D23-4C77-909D-7F5933147992}" type="sibTrans" cxnId="{7E3CC4FE-F882-42FE-B7F6-E9D4C6103CF4}">
      <dgm:prSet/>
      <dgm:spPr/>
      <dgm:t>
        <a:bodyPr/>
        <a:lstStyle/>
        <a:p>
          <a:endParaRPr lang="pl-PL"/>
        </a:p>
      </dgm:t>
    </dgm:pt>
    <dgm:pt modelId="{AE3CD0E3-DE12-4E35-9F1C-6DEC9EFADF33}" type="asst">
      <dgm:prSet phldrT="[Teks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l-PL" sz="1600" b="1" i="1" smtClean="0"/>
            <a:t>NAUCZYCIELE </a:t>
          </a:r>
        </a:p>
        <a:p>
          <a:r>
            <a:rPr lang="pl-PL" sz="1600" b="1" i="1" smtClean="0"/>
            <a:t>                           WYCHOWAWCY</a:t>
          </a:r>
          <a:endParaRPr lang="pl-PL" sz="1600" b="1" i="1" dirty="0"/>
        </a:p>
      </dgm:t>
    </dgm:pt>
    <dgm:pt modelId="{31375945-0177-4EFA-9BE9-063F137C536B}" type="parTrans" cxnId="{1979B644-4BA9-4659-84E5-FF237393FBA3}">
      <dgm:prSet/>
      <dgm:spPr/>
      <dgm:t>
        <a:bodyPr/>
        <a:lstStyle/>
        <a:p>
          <a:endParaRPr lang="pl-PL"/>
        </a:p>
      </dgm:t>
    </dgm:pt>
    <dgm:pt modelId="{66CF87FD-C8D8-4CDD-948A-5CBA94C1D7D5}" type="sibTrans" cxnId="{1979B644-4BA9-4659-84E5-FF237393FBA3}">
      <dgm:prSet/>
      <dgm:spPr/>
      <dgm:t>
        <a:bodyPr/>
        <a:lstStyle/>
        <a:p>
          <a:endParaRPr lang="pl-PL"/>
        </a:p>
      </dgm:t>
    </dgm:pt>
    <dgm:pt modelId="{D9C371A3-4FA9-4D4F-87E2-91F9767B0AD9}" type="pres">
      <dgm:prSet presAssocID="{5A7785A9-8650-42B9-AE8A-A9EEA74DC044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pl-PL"/>
        </a:p>
      </dgm:t>
    </dgm:pt>
    <dgm:pt modelId="{FD830909-2FCF-4C92-90FE-C6078B86B73C}" type="pres">
      <dgm:prSet presAssocID="{504EBE20-6557-483E-99B5-5886200D684B}" presName="Parent" presStyleLbl="node0" presStyleIdx="0" presStyleCnt="1">
        <dgm:presLayoutVars>
          <dgm:chMax val="5"/>
          <dgm:chPref val="5"/>
        </dgm:presLayoutVars>
      </dgm:prSet>
      <dgm:spPr/>
      <dgm:t>
        <a:bodyPr/>
        <a:lstStyle/>
        <a:p>
          <a:endParaRPr lang="pl-PL"/>
        </a:p>
      </dgm:t>
    </dgm:pt>
    <dgm:pt modelId="{D9090F31-9DC2-4378-8748-EF86B3DFB367}" type="pres">
      <dgm:prSet presAssocID="{504EBE20-6557-483E-99B5-5886200D684B}" presName="Accent1" presStyleLbl="node1" presStyleIdx="0" presStyleCnt="15"/>
      <dgm:spPr/>
      <dgm:t>
        <a:bodyPr/>
        <a:lstStyle/>
        <a:p>
          <a:endParaRPr lang="pl-PL"/>
        </a:p>
      </dgm:t>
    </dgm:pt>
    <dgm:pt modelId="{E7AC28D3-EFF9-425F-99BC-86003DB81C23}" type="pres">
      <dgm:prSet presAssocID="{504EBE20-6557-483E-99B5-5886200D684B}" presName="Accent2" presStyleLbl="node1" presStyleIdx="1" presStyleCnt="15"/>
      <dgm:spPr/>
      <dgm:t>
        <a:bodyPr/>
        <a:lstStyle/>
        <a:p>
          <a:endParaRPr lang="pl-PL"/>
        </a:p>
      </dgm:t>
    </dgm:pt>
    <dgm:pt modelId="{AB08DC5E-8288-40A5-BB40-5A7A186D3C59}" type="pres">
      <dgm:prSet presAssocID="{504EBE20-6557-483E-99B5-5886200D684B}" presName="Accent3" presStyleLbl="node1" presStyleIdx="2" presStyleCnt="15"/>
      <dgm:spPr/>
      <dgm:t>
        <a:bodyPr/>
        <a:lstStyle/>
        <a:p>
          <a:endParaRPr lang="pl-PL"/>
        </a:p>
      </dgm:t>
    </dgm:pt>
    <dgm:pt modelId="{D34AC5CC-E3CF-4298-9BF8-216BDBCB35C1}" type="pres">
      <dgm:prSet presAssocID="{504EBE20-6557-483E-99B5-5886200D684B}" presName="Accent4" presStyleLbl="node1" presStyleIdx="3" presStyleCnt="15"/>
      <dgm:spPr/>
      <dgm:t>
        <a:bodyPr/>
        <a:lstStyle/>
        <a:p>
          <a:endParaRPr lang="pl-PL"/>
        </a:p>
      </dgm:t>
    </dgm:pt>
    <dgm:pt modelId="{952F9074-DB41-4284-A70B-0F4B51E8EEBE}" type="pres">
      <dgm:prSet presAssocID="{504EBE20-6557-483E-99B5-5886200D684B}" presName="Accent5" presStyleLbl="node1" presStyleIdx="4" presStyleCnt="15"/>
      <dgm:spPr/>
      <dgm:t>
        <a:bodyPr/>
        <a:lstStyle/>
        <a:p>
          <a:endParaRPr lang="pl-PL"/>
        </a:p>
      </dgm:t>
    </dgm:pt>
    <dgm:pt modelId="{FCB8E02D-6E41-4F54-9D03-511F13464D89}" type="pres">
      <dgm:prSet presAssocID="{504EBE20-6557-483E-99B5-5886200D684B}" presName="Accent6" presStyleLbl="node1" presStyleIdx="5" presStyleCnt="15"/>
      <dgm:spPr/>
      <dgm:t>
        <a:bodyPr/>
        <a:lstStyle/>
        <a:p>
          <a:endParaRPr lang="pl-PL"/>
        </a:p>
      </dgm:t>
    </dgm:pt>
    <dgm:pt modelId="{DCE48869-907E-408C-BC2D-AAAFCDFD0CF3}" type="pres">
      <dgm:prSet presAssocID="{E8D67246-9A27-4212-B099-C48ED4A6B27E}" presName="Child1" presStyleLbl="node1" presStyleIdx="6" presStyleCnt="15" custScaleX="163817" custScaleY="132623" custLinFactNeighborX="27928" custLinFactNeighborY="-28673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  <dgm:pt modelId="{F768F0B2-6566-4033-BB5F-19C6FE7C4DD8}" type="pres">
      <dgm:prSet presAssocID="{E8D67246-9A27-4212-B099-C48ED4A6B27E}" presName="Accent7" presStyleCnt="0"/>
      <dgm:spPr/>
      <dgm:t>
        <a:bodyPr/>
        <a:lstStyle/>
        <a:p>
          <a:endParaRPr lang="pl-PL"/>
        </a:p>
      </dgm:t>
    </dgm:pt>
    <dgm:pt modelId="{8AD77B92-2269-428F-A2C6-21CFBA1606D5}" type="pres">
      <dgm:prSet presAssocID="{E8D67246-9A27-4212-B099-C48ED4A6B27E}" presName="AccentHold1" presStyleLbl="node1" presStyleIdx="7" presStyleCnt="15"/>
      <dgm:spPr/>
      <dgm:t>
        <a:bodyPr/>
        <a:lstStyle/>
        <a:p>
          <a:endParaRPr lang="pl-PL"/>
        </a:p>
      </dgm:t>
    </dgm:pt>
    <dgm:pt modelId="{960D6E30-7723-46C8-BDC0-4120027175E9}" type="pres">
      <dgm:prSet presAssocID="{E8D67246-9A27-4212-B099-C48ED4A6B27E}" presName="Accent8" presStyleCnt="0"/>
      <dgm:spPr/>
      <dgm:t>
        <a:bodyPr/>
        <a:lstStyle/>
        <a:p>
          <a:endParaRPr lang="pl-PL"/>
        </a:p>
      </dgm:t>
    </dgm:pt>
    <dgm:pt modelId="{CC63DD64-BAE8-41CA-80C5-A32445E387DC}" type="pres">
      <dgm:prSet presAssocID="{E8D67246-9A27-4212-B099-C48ED4A6B27E}" presName="AccentHold2" presStyleLbl="node1" presStyleIdx="8" presStyleCnt="15"/>
      <dgm:spPr/>
      <dgm:t>
        <a:bodyPr/>
        <a:lstStyle/>
        <a:p>
          <a:endParaRPr lang="pl-PL"/>
        </a:p>
      </dgm:t>
    </dgm:pt>
    <dgm:pt modelId="{D0289009-DB84-4384-B8F2-AB61856A998B}" type="pres">
      <dgm:prSet presAssocID="{2DFC995B-CD3C-42B5-B0E4-C11C578C035A}" presName="Child2" presStyleLbl="node1" presStyleIdx="9" presStyleCnt="15" custScaleX="156233" custScaleY="145026" custLinFactNeighborX="425" custLinFactNeighborY="-525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  <dgm:pt modelId="{7821B8E1-6A73-49D0-9B09-7FA86D5E8932}" type="pres">
      <dgm:prSet presAssocID="{2DFC995B-CD3C-42B5-B0E4-C11C578C035A}" presName="Accent9" presStyleCnt="0"/>
      <dgm:spPr/>
      <dgm:t>
        <a:bodyPr/>
        <a:lstStyle/>
        <a:p>
          <a:endParaRPr lang="pl-PL"/>
        </a:p>
      </dgm:t>
    </dgm:pt>
    <dgm:pt modelId="{8E2A482E-0FA5-48A7-8372-21099455F741}" type="pres">
      <dgm:prSet presAssocID="{2DFC995B-CD3C-42B5-B0E4-C11C578C035A}" presName="AccentHold1" presStyleLbl="node1" presStyleIdx="10" presStyleCnt="15"/>
      <dgm:spPr/>
      <dgm:t>
        <a:bodyPr/>
        <a:lstStyle/>
        <a:p>
          <a:endParaRPr lang="pl-PL"/>
        </a:p>
      </dgm:t>
    </dgm:pt>
    <dgm:pt modelId="{F45CE2F2-BE87-49EC-8F3B-4CBE5AD7A35D}" type="pres">
      <dgm:prSet presAssocID="{2DFC995B-CD3C-42B5-B0E4-C11C578C035A}" presName="Accent10" presStyleCnt="0"/>
      <dgm:spPr/>
      <dgm:t>
        <a:bodyPr/>
        <a:lstStyle/>
        <a:p>
          <a:endParaRPr lang="pl-PL"/>
        </a:p>
      </dgm:t>
    </dgm:pt>
    <dgm:pt modelId="{BC7FDBF7-36EA-469C-A390-74EDAA6F20A7}" type="pres">
      <dgm:prSet presAssocID="{2DFC995B-CD3C-42B5-B0E4-C11C578C035A}" presName="AccentHold2" presStyleLbl="node1" presStyleIdx="11" presStyleCnt="15"/>
      <dgm:spPr/>
      <dgm:t>
        <a:bodyPr/>
        <a:lstStyle/>
        <a:p>
          <a:endParaRPr lang="pl-PL"/>
        </a:p>
      </dgm:t>
    </dgm:pt>
    <dgm:pt modelId="{8BD2CBC8-512D-44F1-AD4E-14666852CC3E}" type="pres">
      <dgm:prSet presAssocID="{2DFC995B-CD3C-42B5-B0E4-C11C578C035A}" presName="Accent11" presStyleCnt="0"/>
      <dgm:spPr/>
      <dgm:t>
        <a:bodyPr/>
        <a:lstStyle/>
        <a:p>
          <a:endParaRPr lang="pl-PL"/>
        </a:p>
      </dgm:t>
    </dgm:pt>
    <dgm:pt modelId="{70B44D17-D95F-4AA2-A396-92D2F4A9AFEF}" type="pres">
      <dgm:prSet presAssocID="{2DFC995B-CD3C-42B5-B0E4-C11C578C035A}" presName="AccentHold3" presStyleLbl="node1" presStyleIdx="12" presStyleCnt="15"/>
      <dgm:spPr/>
      <dgm:t>
        <a:bodyPr/>
        <a:lstStyle/>
        <a:p>
          <a:endParaRPr lang="pl-PL"/>
        </a:p>
      </dgm:t>
    </dgm:pt>
    <dgm:pt modelId="{C1CD05DD-3527-4865-8E3D-6AA901D08C59}" type="pres">
      <dgm:prSet presAssocID="{AE3CD0E3-DE12-4E35-9F1C-6DEC9EFADF33}" presName="Child3" presStyleLbl="node1" presStyleIdx="13" presStyleCnt="15" custScaleX="236257" custScaleY="112228" custLinFactNeighborX="-55770" custLinFactNeighborY="-13253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  <dgm:pt modelId="{F42485C6-4F90-4139-B388-A329FC0EEA13}" type="pres">
      <dgm:prSet presAssocID="{AE3CD0E3-DE12-4E35-9F1C-6DEC9EFADF33}" presName="Accent12" presStyleCnt="0"/>
      <dgm:spPr/>
      <dgm:t>
        <a:bodyPr/>
        <a:lstStyle/>
        <a:p>
          <a:endParaRPr lang="pl-PL"/>
        </a:p>
      </dgm:t>
    </dgm:pt>
    <dgm:pt modelId="{61CFC306-9FE0-4D04-BB88-5D620B2EE8B3}" type="pres">
      <dgm:prSet presAssocID="{AE3CD0E3-DE12-4E35-9F1C-6DEC9EFADF33}" presName="AccentHold1" presStyleLbl="node1" presStyleIdx="14" presStyleCnt="15" custLinFactX="166722" custLinFactY="-100000" custLinFactNeighborX="200000" custLinFactNeighborY="-129292"/>
      <dgm:spPr/>
      <dgm:t>
        <a:bodyPr/>
        <a:lstStyle/>
        <a:p>
          <a:endParaRPr lang="pl-PL"/>
        </a:p>
      </dgm:t>
    </dgm:pt>
  </dgm:ptLst>
  <dgm:cxnLst>
    <dgm:cxn modelId="{64409C7A-DAB7-43D0-B312-06D8DF3BD2CD}" srcId="{5A7785A9-8650-42B9-AE8A-A9EEA74DC044}" destId="{504EBE20-6557-483E-99B5-5886200D684B}" srcOrd="0" destOrd="0" parTransId="{8E9A277C-3208-4978-9B08-8683B9CCDA5A}" sibTransId="{1D8D3BC0-193D-4C07-9AA3-E3B296B7ECC0}"/>
    <dgm:cxn modelId="{A5F828DA-BA77-4468-9B6D-0D3B92229870}" type="presOf" srcId="{AE3CD0E3-DE12-4E35-9F1C-6DEC9EFADF33}" destId="{C1CD05DD-3527-4865-8E3D-6AA901D08C59}" srcOrd="0" destOrd="0" presId="urn:microsoft.com/office/officeart/2009/3/layout/CircleRelationship"/>
    <dgm:cxn modelId="{7E3CC4FE-F882-42FE-B7F6-E9D4C6103CF4}" srcId="{504EBE20-6557-483E-99B5-5886200D684B}" destId="{2DFC995B-CD3C-42B5-B0E4-C11C578C035A}" srcOrd="1" destOrd="0" parTransId="{70D531B8-3B60-4BBD-A444-ECD1C1576AFC}" sibTransId="{AA4D2EAB-1D23-4C77-909D-7F5933147992}"/>
    <dgm:cxn modelId="{4D89C3A1-9FA2-479F-9DE5-C02004CBC87F}" srcId="{504EBE20-6557-483E-99B5-5886200D684B}" destId="{E8D67246-9A27-4212-B099-C48ED4A6B27E}" srcOrd="0" destOrd="0" parTransId="{1723E93C-415D-409D-9A4B-7673F57AA1AF}" sibTransId="{8F5C9D56-CB63-4771-983E-3A3926CE7F28}"/>
    <dgm:cxn modelId="{12E399C2-6D3D-40C9-B91A-8DF719E670A8}" type="presOf" srcId="{E8D67246-9A27-4212-B099-C48ED4A6B27E}" destId="{DCE48869-907E-408C-BC2D-AAAFCDFD0CF3}" srcOrd="0" destOrd="0" presId="urn:microsoft.com/office/officeart/2009/3/layout/CircleRelationship"/>
    <dgm:cxn modelId="{F4221CC5-F900-4B3B-A751-5855721383CE}" type="presOf" srcId="{2DFC995B-CD3C-42B5-B0E4-C11C578C035A}" destId="{D0289009-DB84-4384-B8F2-AB61856A998B}" srcOrd="0" destOrd="0" presId="urn:microsoft.com/office/officeart/2009/3/layout/CircleRelationship"/>
    <dgm:cxn modelId="{EDF022C0-9E61-40EB-ABE8-3FC85612F72B}" type="presOf" srcId="{504EBE20-6557-483E-99B5-5886200D684B}" destId="{FD830909-2FCF-4C92-90FE-C6078B86B73C}" srcOrd="0" destOrd="0" presId="urn:microsoft.com/office/officeart/2009/3/layout/CircleRelationship"/>
    <dgm:cxn modelId="{1979B644-4BA9-4659-84E5-FF237393FBA3}" srcId="{504EBE20-6557-483E-99B5-5886200D684B}" destId="{AE3CD0E3-DE12-4E35-9F1C-6DEC9EFADF33}" srcOrd="2" destOrd="0" parTransId="{31375945-0177-4EFA-9BE9-063F137C536B}" sibTransId="{66CF87FD-C8D8-4CDD-948A-5CBA94C1D7D5}"/>
    <dgm:cxn modelId="{B7818327-5B47-4D12-8B4F-72CB8166BD44}" type="presOf" srcId="{5A7785A9-8650-42B9-AE8A-A9EEA74DC044}" destId="{D9C371A3-4FA9-4D4F-87E2-91F9767B0AD9}" srcOrd="0" destOrd="0" presId="urn:microsoft.com/office/officeart/2009/3/layout/CircleRelationship"/>
    <dgm:cxn modelId="{9434370B-344A-4FA1-B0E6-46CAC426FA06}" type="presParOf" srcId="{D9C371A3-4FA9-4D4F-87E2-91F9767B0AD9}" destId="{FD830909-2FCF-4C92-90FE-C6078B86B73C}" srcOrd="0" destOrd="0" presId="urn:microsoft.com/office/officeart/2009/3/layout/CircleRelationship"/>
    <dgm:cxn modelId="{731F00D4-4C62-4872-BAA7-78DD6EE29C44}" type="presParOf" srcId="{D9C371A3-4FA9-4D4F-87E2-91F9767B0AD9}" destId="{D9090F31-9DC2-4378-8748-EF86B3DFB367}" srcOrd="1" destOrd="0" presId="urn:microsoft.com/office/officeart/2009/3/layout/CircleRelationship"/>
    <dgm:cxn modelId="{564E7F7E-FD68-4E6F-9FBA-E7D17AB30BD6}" type="presParOf" srcId="{D9C371A3-4FA9-4D4F-87E2-91F9767B0AD9}" destId="{E7AC28D3-EFF9-425F-99BC-86003DB81C23}" srcOrd="2" destOrd="0" presId="urn:microsoft.com/office/officeart/2009/3/layout/CircleRelationship"/>
    <dgm:cxn modelId="{323B2AAC-F6F8-447A-A940-86EB54069BDD}" type="presParOf" srcId="{D9C371A3-4FA9-4D4F-87E2-91F9767B0AD9}" destId="{AB08DC5E-8288-40A5-BB40-5A7A186D3C59}" srcOrd="3" destOrd="0" presId="urn:microsoft.com/office/officeart/2009/3/layout/CircleRelationship"/>
    <dgm:cxn modelId="{CB50A97C-A3FB-4E73-9CD5-DA8D7EADC487}" type="presParOf" srcId="{D9C371A3-4FA9-4D4F-87E2-91F9767B0AD9}" destId="{D34AC5CC-E3CF-4298-9BF8-216BDBCB35C1}" srcOrd="4" destOrd="0" presId="urn:microsoft.com/office/officeart/2009/3/layout/CircleRelationship"/>
    <dgm:cxn modelId="{9BE51FD9-2D9F-4DE7-8943-706CC6DE0CDD}" type="presParOf" srcId="{D9C371A3-4FA9-4D4F-87E2-91F9767B0AD9}" destId="{952F9074-DB41-4284-A70B-0F4B51E8EEBE}" srcOrd="5" destOrd="0" presId="urn:microsoft.com/office/officeart/2009/3/layout/CircleRelationship"/>
    <dgm:cxn modelId="{0300AD21-F6F9-4EA3-8EAF-C49939B3F0CC}" type="presParOf" srcId="{D9C371A3-4FA9-4D4F-87E2-91F9767B0AD9}" destId="{FCB8E02D-6E41-4F54-9D03-511F13464D89}" srcOrd="6" destOrd="0" presId="urn:microsoft.com/office/officeart/2009/3/layout/CircleRelationship"/>
    <dgm:cxn modelId="{311EE07F-B87E-4459-BF27-34E36955AFF9}" type="presParOf" srcId="{D9C371A3-4FA9-4D4F-87E2-91F9767B0AD9}" destId="{DCE48869-907E-408C-BC2D-AAAFCDFD0CF3}" srcOrd="7" destOrd="0" presId="urn:microsoft.com/office/officeart/2009/3/layout/CircleRelationship"/>
    <dgm:cxn modelId="{2F0F89D7-7440-452F-9383-F8261D8265F6}" type="presParOf" srcId="{D9C371A3-4FA9-4D4F-87E2-91F9767B0AD9}" destId="{F768F0B2-6566-4033-BB5F-19C6FE7C4DD8}" srcOrd="8" destOrd="0" presId="urn:microsoft.com/office/officeart/2009/3/layout/CircleRelationship"/>
    <dgm:cxn modelId="{66D52192-8B44-441B-A099-7A32BA15FFD8}" type="presParOf" srcId="{F768F0B2-6566-4033-BB5F-19C6FE7C4DD8}" destId="{8AD77B92-2269-428F-A2C6-21CFBA1606D5}" srcOrd="0" destOrd="0" presId="urn:microsoft.com/office/officeart/2009/3/layout/CircleRelationship"/>
    <dgm:cxn modelId="{B8C77EAC-3302-4C4B-9BE3-D74606CE5EE4}" type="presParOf" srcId="{D9C371A3-4FA9-4D4F-87E2-91F9767B0AD9}" destId="{960D6E30-7723-46C8-BDC0-4120027175E9}" srcOrd="9" destOrd="0" presId="urn:microsoft.com/office/officeart/2009/3/layout/CircleRelationship"/>
    <dgm:cxn modelId="{9809BE6E-9187-4C62-8B38-070F5CEDD1C7}" type="presParOf" srcId="{960D6E30-7723-46C8-BDC0-4120027175E9}" destId="{CC63DD64-BAE8-41CA-80C5-A32445E387DC}" srcOrd="0" destOrd="0" presId="urn:microsoft.com/office/officeart/2009/3/layout/CircleRelationship"/>
    <dgm:cxn modelId="{3E7AF1A0-84A9-4259-970B-C688A30BA785}" type="presParOf" srcId="{D9C371A3-4FA9-4D4F-87E2-91F9767B0AD9}" destId="{D0289009-DB84-4384-B8F2-AB61856A998B}" srcOrd="10" destOrd="0" presId="urn:microsoft.com/office/officeart/2009/3/layout/CircleRelationship"/>
    <dgm:cxn modelId="{DC2B34C8-48B2-40B3-B643-30E0E2F18B6F}" type="presParOf" srcId="{D9C371A3-4FA9-4D4F-87E2-91F9767B0AD9}" destId="{7821B8E1-6A73-49D0-9B09-7FA86D5E8932}" srcOrd="11" destOrd="0" presId="urn:microsoft.com/office/officeart/2009/3/layout/CircleRelationship"/>
    <dgm:cxn modelId="{159AA956-06D5-4F54-8287-D17AA54A8FB5}" type="presParOf" srcId="{7821B8E1-6A73-49D0-9B09-7FA86D5E8932}" destId="{8E2A482E-0FA5-48A7-8372-21099455F741}" srcOrd="0" destOrd="0" presId="urn:microsoft.com/office/officeart/2009/3/layout/CircleRelationship"/>
    <dgm:cxn modelId="{B67239EA-A38D-4A1E-A3B3-94CA12E68205}" type="presParOf" srcId="{D9C371A3-4FA9-4D4F-87E2-91F9767B0AD9}" destId="{F45CE2F2-BE87-49EC-8F3B-4CBE5AD7A35D}" srcOrd="12" destOrd="0" presId="urn:microsoft.com/office/officeart/2009/3/layout/CircleRelationship"/>
    <dgm:cxn modelId="{6517555B-4A7E-4376-9388-412592516536}" type="presParOf" srcId="{F45CE2F2-BE87-49EC-8F3B-4CBE5AD7A35D}" destId="{BC7FDBF7-36EA-469C-A390-74EDAA6F20A7}" srcOrd="0" destOrd="0" presId="urn:microsoft.com/office/officeart/2009/3/layout/CircleRelationship"/>
    <dgm:cxn modelId="{FE8F7DA3-0909-4712-99D9-C48248F2D35D}" type="presParOf" srcId="{D9C371A3-4FA9-4D4F-87E2-91F9767B0AD9}" destId="{8BD2CBC8-512D-44F1-AD4E-14666852CC3E}" srcOrd="13" destOrd="0" presId="urn:microsoft.com/office/officeart/2009/3/layout/CircleRelationship"/>
    <dgm:cxn modelId="{E3031FBB-C318-43C7-8EF0-060865917A1E}" type="presParOf" srcId="{8BD2CBC8-512D-44F1-AD4E-14666852CC3E}" destId="{70B44D17-D95F-4AA2-A396-92D2F4A9AFEF}" srcOrd="0" destOrd="0" presId="urn:microsoft.com/office/officeart/2009/3/layout/CircleRelationship"/>
    <dgm:cxn modelId="{1D0EFD51-4A28-4902-AFBB-0046D20C86FD}" type="presParOf" srcId="{D9C371A3-4FA9-4D4F-87E2-91F9767B0AD9}" destId="{C1CD05DD-3527-4865-8E3D-6AA901D08C59}" srcOrd="14" destOrd="0" presId="urn:microsoft.com/office/officeart/2009/3/layout/CircleRelationship"/>
    <dgm:cxn modelId="{31DD8E17-A127-4744-AF35-291F9620EDA4}" type="presParOf" srcId="{D9C371A3-4FA9-4D4F-87E2-91F9767B0AD9}" destId="{F42485C6-4F90-4139-B388-A329FC0EEA13}" srcOrd="15" destOrd="0" presId="urn:microsoft.com/office/officeart/2009/3/layout/CircleRelationship"/>
    <dgm:cxn modelId="{A1363DA2-9E04-45B3-96DF-6190E3A480C4}" type="presParOf" srcId="{F42485C6-4F90-4139-B388-A329FC0EEA13}" destId="{61CFC306-9FE0-4D04-BB88-5D620B2EE8B3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7018D6-6979-426E-BE86-8CDCABB37811}" type="doc">
      <dgm:prSet loTypeId="urn:microsoft.com/office/officeart/2005/8/layout/pyramid2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pl-PL"/>
        </a:p>
      </dgm:t>
    </dgm:pt>
    <dgm:pt modelId="{29CD8B73-3233-4CBB-9BFE-90B71B3448D5}" type="pres">
      <dgm:prSet presAssocID="{1C7018D6-6979-426E-BE86-8CDCABB37811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pl-PL"/>
        </a:p>
      </dgm:t>
    </dgm:pt>
  </dgm:ptLst>
  <dgm:cxnLst>
    <dgm:cxn modelId="{7EEDDA00-3984-40A0-A8BC-92850251CD05}" type="presOf" srcId="{1C7018D6-6979-426E-BE86-8CDCABB37811}" destId="{29CD8B73-3233-4CBB-9BFE-90B71B3448D5}" srcOrd="0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1B9269C-B37F-4E35-B585-6D120B77B0B2}" type="doc">
      <dgm:prSet loTypeId="urn:microsoft.com/office/officeart/2005/8/layout/cycle3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pl-PL"/>
        </a:p>
      </dgm:t>
    </dgm:pt>
    <dgm:pt modelId="{153E577E-C647-4AB2-A436-3D4F7015ECAF}">
      <dgm:prSet phldrT="[Tekst]"/>
      <dgm:spPr/>
      <dgm:t>
        <a:bodyPr/>
        <a:lstStyle/>
        <a:p>
          <a:r>
            <a:rPr lang="pl-PL" b="1" dirty="0" smtClean="0">
              <a:solidFill>
                <a:schemeClr val="tx1"/>
              </a:solidFill>
            </a:rPr>
            <a:t>PORADY INDYWIDUALNE </a:t>
          </a:r>
          <a:endParaRPr lang="pl-PL" b="1" dirty="0">
            <a:solidFill>
              <a:schemeClr val="tx1"/>
            </a:solidFill>
          </a:endParaRPr>
        </a:p>
      </dgm:t>
    </dgm:pt>
    <dgm:pt modelId="{52552207-94CA-46C2-8600-A2F433DADFCC}" type="parTrans" cxnId="{EB1BB8C6-C7B8-494D-AD4D-AD9D55D01380}">
      <dgm:prSet/>
      <dgm:spPr/>
      <dgm:t>
        <a:bodyPr/>
        <a:lstStyle/>
        <a:p>
          <a:endParaRPr lang="pl-PL"/>
        </a:p>
      </dgm:t>
    </dgm:pt>
    <dgm:pt modelId="{BD7D2FE8-0FCE-4B86-96E2-ACD1DFFB3BA1}" type="sibTrans" cxnId="{EB1BB8C6-C7B8-494D-AD4D-AD9D55D01380}">
      <dgm:prSet/>
      <dgm:spPr/>
      <dgm:t>
        <a:bodyPr/>
        <a:lstStyle/>
        <a:p>
          <a:endParaRPr lang="pl-PL"/>
        </a:p>
      </dgm:t>
    </dgm:pt>
    <dgm:pt modelId="{CC03AD69-184F-476C-A421-E2B81A4A30B7}">
      <dgm:prSet phldrT="[Tekst]"/>
      <dgm:spPr/>
      <dgm:t>
        <a:bodyPr/>
        <a:lstStyle/>
        <a:p>
          <a:r>
            <a:rPr lang="pl-PL" b="1" dirty="0" smtClean="0">
              <a:solidFill>
                <a:schemeClr val="tx1"/>
              </a:solidFill>
            </a:rPr>
            <a:t>PROJEKTY ŚRODOWISKOWE</a:t>
          </a:r>
          <a:endParaRPr lang="pl-PL" b="1" dirty="0">
            <a:solidFill>
              <a:schemeClr val="tx1"/>
            </a:solidFill>
          </a:endParaRPr>
        </a:p>
      </dgm:t>
    </dgm:pt>
    <dgm:pt modelId="{38989CFE-450B-417F-8895-A7EF6D8BD92D}" type="parTrans" cxnId="{007D3EDE-9DD7-44B4-9C12-A71D17FA48D4}">
      <dgm:prSet/>
      <dgm:spPr/>
      <dgm:t>
        <a:bodyPr/>
        <a:lstStyle/>
        <a:p>
          <a:endParaRPr lang="pl-PL"/>
        </a:p>
      </dgm:t>
    </dgm:pt>
    <dgm:pt modelId="{35CD72FB-A4EE-4FB7-AF4F-6F1ABFD61710}" type="sibTrans" cxnId="{007D3EDE-9DD7-44B4-9C12-A71D17FA48D4}">
      <dgm:prSet/>
      <dgm:spPr/>
      <dgm:t>
        <a:bodyPr/>
        <a:lstStyle/>
        <a:p>
          <a:endParaRPr lang="pl-PL"/>
        </a:p>
      </dgm:t>
    </dgm:pt>
    <dgm:pt modelId="{1ED0C56C-867C-4F39-A536-0B699CCA95D7}">
      <dgm:prSet phldrT="[Tekst]"/>
      <dgm:spPr/>
      <dgm:t>
        <a:bodyPr/>
        <a:lstStyle/>
        <a:p>
          <a:pPr algn="ctr"/>
          <a:r>
            <a:rPr lang="pl-PL" b="1" dirty="0" smtClean="0">
              <a:solidFill>
                <a:schemeClr val="tx1"/>
              </a:solidFill>
            </a:rPr>
            <a:t>ZAJĘCIA PSYCHOEDUKACYJNE</a:t>
          </a:r>
          <a:endParaRPr lang="pl-PL" b="1" dirty="0">
            <a:solidFill>
              <a:schemeClr val="tx1"/>
            </a:solidFill>
          </a:endParaRPr>
        </a:p>
      </dgm:t>
    </dgm:pt>
    <dgm:pt modelId="{9D3037B7-1724-4C51-B78A-F99AE60565D7}" type="parTrans" cxnId="{24504AD9-CCE7-4C09-86E6-52BEB2A4BF68}">
      <dgm:prSet/>
      <dgm:spPr/>
      <dgm:t>
        <a:bodyPr/>
        <a:lstStyle/>
        <a:p>
          <a:endParaRPr lang="pl-PL"/>
        </a:p>
      </dgm:t>
    </dgm:pt>
    <dgm:pt modelId="{03C68F90-7F4E-44BA-A945-9ACD9540E37D}" type="sibTrans" cxnId="{24504AD9-CCE7-4C09-86E6-52BEB2A4BF68}">
      <dgm:prSet/>
      <dgm:spPr/>
      <dgm:t>
        <a:bodyPr/>
        <a:lstStyle/>
        <a:p>
          <a:endParaRPr lang="pl-PL"/>
        </a:p>
      </dgm:t>
    </dgm:pt>
    <dgm:pt modelId="{999B2436-B4F3-46A9-8626-139BD642F4E6}">
      <dgm:prSet/>
      <dgm:spPr/>
      <dgm:t>
        <a:bodyPr/>
        <a:lstStyle/>
        <a:p>
          <a:pPr algn="l"/>
          <a:r>
            <a:rPr lang="pl-PL" b="1" dirty="0">
              <a:solidFill>
                <a:schemeClr val="tx1"/>
              </a:solidFill>
            </a:rPr>
            <a:t>Warsztaty</a:t>
          </a:r>
        </a:p>
      </dgm:t>
    </dgm:pt>
    <dgm:pt modelId="{AC528A33-3B2C-485D-AC6B-82A976583C06}" type="parTrans" cxnId="{B6D1B082-170F-4157-B599-AE5752E9FFA4}">
      <dgm:prSet/>
      <dgm:spPr/>
      <dgm:t>
        <a:bodyPr/>
        <a:lstStyle/>
        <a:p>
          <a:endParaRPr lang="pl-PL"/>
        </a:p>
      </dgm:t>
    </dgm:pt>
    <dgm:pt modelId="{366E53E3-DE09-4C1F-B68E-C491313EFCCE}" type="sibTrans" cxnId="{B6D1B082-170F-4157-B599-AE5752E9FFA4}">
      <dgm:prSet/>
      <dgm:spPr/>
      <dgm:t>
        <a:bodyPr/>
        <a:lstStyle/>
        <a:p>
          <a:endParaRPr lang="pl-PL"/>
        </a:p>
      </dgm:t>
    </dgm:pt>
    <dgm:pt modelId="{C062D26D-5F1A-4666-8FB2-E40DA1944B1E}">
      <dgm:prSet/>
      <dgm:spPr/>
      <dgm:t>
        <a:bodyPr/>
        <a:lstStyle/>
        <a:p>
          <a:pPr algn="l"/>
          <a:r>
            <a:rPr lang="pl-PL" b="1" dirty="0">
              <a:solidFill>
                <a:schemeClr val="tx1"/>
              </a:solidFill>
            </a:rPr>
            <a:t>Pogadanki</a:t>
          </a:r>
        </a:p>
      </dgm:t>
    </dgm:pt>
    <dgm:pt modelId="{97DEE70F-D416-4053-8CE9-677514DF756D}" type="parTrans" cxnId="{3C4CAE95-123B-4640-8467-E5514DC3DD8A}">
      <dgm:prSet/>
      <dgm:spPr/>
      <dgm:t>
        <a:bodyPr/>
        <a:lstStyle/>
        <a:p>
          <a:endParaRPr lang="pl-PL"/>
        </a:p>
      </dgm:t>
    </dgm:pt>
    <dgm:pt modelId="{3DD230D7-EC13-4E08-AB0F-950AEBE6434D}" type="sibTrans" cxnId="{3C4CAE95-123B-4640-8467-E5514DC3DD8A}">
      <dgm:prSet/>
      <dgm:spPr/>
      <dgm:t>
        <a:bodyPr/>
        <a:lstStyle/>
        <a:p>
          <a:endParaRPr lang="pl-PL"/>
        </a:p>
      </dgm:t>
    </dgm:pt>
    <dgm:pt modelId="{651DD3A1-9A10-4EEA-BE95-C44B9B2FBD31}">
      <dgm:prSet/>
      <dgm:spPr/>
      <dgm:t>
        <a:bodyPr/>
        <a:lstStyle/>
        <a:p>
          <a:pPr algn="l"/>
          <a:r>
            <a:rPr lang="pl-PL" b="1" dirty="0">
              <a:solidFill>
                <a:schemeClr val="tx1"/>
              </a:solidFill>
            </a:rPr>
            <a:t>Formy wakacyjne i feryjne</a:t>
          </a:r>
        </a:p>
      </dgm:t>
    </dgm:pt>
    <dgm:pt modelId="{90E08204-F604-4C6B-A286-31334E76BA25}" type="parTrans" cxnId="{652FE1FB-8476-4C09-87E9-BAD5986047F3}">
      <dgm:prSet/>
      <dgm:spPr/>
      <dgm:t>
        <a:bodyPr/>
        <a:lstStyle/>
        <a:p>
          <a:endParaRPr lang="pl-PL"/>
        </a:p>
      </dgm:t>
    </dgm:pt>
    <dgm:pt modelId="{56B3BFF9-52DC-4816-99EF-6DBF6E9D96F0}" type="sibTrans" cxnId="{652FE1FB-8476-4C09-87E9-BAD5986047F3}">
      <dgm:prSet/>
      <dgm:spPr/>
      <dgm:t>
        <a:bodyPr/>
        <a:lstStyle/>
        <a:p>
          <a:endParaRPr lang="pl-PL"/>
        </a:p>
      </dgm:t>
    </dgm:pt>
    <dgm:pt modelId="{D8E23AA6-E762-4DD5-8212-85708EE1BF33}" type="pres">
      <dgm:prSet presAssocID="{21B9269C-B37F-4E35-B585-6D120B77B0B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BC38E811-2D77-4542-BD58-A330B9CC6999}" type="pres">
      <dgm:prSet presAssocID="{21B9269C-B37F-4E35-B585-6D120B77B0B2}" presName="cycle" presStyleCnt="0"/>
      <dgm:spPr/>
    </dgm:pt>
    <dgm:pt modelId="{E6541A44-1271-4186-B095-3BC2FF5F750C}" type="pres">
      <dgm:prSet presAssocID="{1ED0C56C-867C-4F39-A536-0B699CCA95D7}" presName="nodeFirstNode" presStyleLbl="node1" presStyleIdx="0" presStyleCnt="3" custRadScaleRad="87557" custRadScaleInc="-56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3A26F9C-22B2-4226-B5C4-963BCCCB6F7D}" type="pres">
      <dgm:prSet presAssocID="{03C68F90-7F4E-44BA-A945-9ACD9540E37D}" presName="sibTransFirstNode" presStyleLbl="bgShp" presStyleIdx="0" presStyleCnt="1"/>
      <dgm:spPr/>
      <dgm:t>
        <a:bodyPr/>
        <a:lstStyle/>
        <a:p>
          <a:endParaRPr lang="pl-PL"/>
        </a:p>
      </dgm:t>
    </dgm:pt>
    <dgm:pt modelId="{895418D7-5FC0-4CEB-806D-EAA4F6E660EE}" type="pres">
      <dgm:prSet presAssocID="{153E577E-C647-4AB2-A436-3D4F7015ECAF}" presName="nodeFollowingNodes" presStyleLbl="node1" presStyleIdx="1" presStyleCnt="3" custRadScaleRad="106324" custRadScaleInc="-2724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310D42D-5295-48F3-BEB8-8787A1107951}" type="pres">
      <dgm:prSet presAssocID="{CC03AD69-184F-476C-A421-E2B81A4A30B7}" presName="nodeFollowingNodes" presStyleLbl="node1" presStyleIdx="2" presStyleCnt="3" custRadScaleRad="148585" custRadScaleInc="2898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75072028-5858-4591-9A19-03B683288464}" type="presOf" srcId="{651DD3A1-9A10-4EEA-BE95-C44B9B2FBD31}" destId="{E6541A44-1271-4186-B095-3BC2FF5F750C}" srcOrd="0" destOrd="3" presId="urn:microsoft.com/office/officeart/2005/8/layout/cycle3"/>
    <dgm:cxn modelId="{EB1BB8C6-C7B8-494D-AD4D-AD9D55D01380}" srcId="{21B9269C-B37F-4E35-B585-6D120B77B0B2}" destId="{153E577E-C647-4AB2-A436-3D4F7015ECAF}" srcOrd="1" destOrd="0" parTransId="{52552207-94CA-46C2-8600-A2F433DADFCC}" sibTransId="{BD7D2FE8-0FCE-4B86-96E2-ACD1DFFB3BA1}"/>
    <dgm:cxn modelId="{B6D1B082-170F-4157-B599-AE5752E9FFA4}" srcId="{1ED0C56C-867C-4F39-A536-0B699CCA95D7}" destId="{999B2436-B4F3-46A9-8626-139BD642F4E6}" srcOrd="0" destOrd="0" parTransId="{AC528A33-3B2C-485D-AC6B-82A976583C06}" sibTransId="{366E53E3-DE09-4C1F-B68E-C491313EFCCE}"/>
    <dgm:cxn modelId="{F7E3018E-66C5-4079-ABDF-7D3279CB4500}" type="presOf" srcId="{999B2436-B4F3-46A9-8626-139BD642F4E6}" destId="{E6541A44-1271-4186-B095-3BC2FF5F750C}" srcOrd="0" destOrd="1" presId="urn:microsoft.com/office/officeart/2005/8/layout/cycle3"/>
    <dgm:cxn modelId="{652FE1FB-8476-4C09-87E9-BAD5986047F3}" srcId="{1ED0C56C-867C-4F39-A536-0B699CCA95D7}" destId="{651DD3A1-9A10-4EEA-BE95-C44B9B2FBD31}" srcOrd="2" destOrd="0" parTransId="{90E08204-F604-4C6B-A286-31334E76BA25}" sibTransId="{56B3BFF9-52DC-4816-99EF-6DBF6E9D96F0}"/>
    <dgm:cxn modelId="{5D9EDF31-9493-42A6-BC10-49589DEC981A}" type="presOf" srcId="{03C68F90-7F4E-44BA-A945-9ACD9540E37D}" destId="{83A26F9C-22B2-4226-B5C4-963BCCCB6F7D}" srcOrd="0" destOrd="0" presId="urn:microsoft.com/office/officeart/2005/8/layout/cycle3"/>
    <dgm:cxn modelId="{3C4CAE95-123B-4640-8467-E5514DC3DD8A}" srcId="{1ED0C56C-867C-4F39-A536-0B699CCA95D7}" destId="{C062D26D-5F1A-4666-8FB2-E40DA1944B1E}" srcOrd="1" destOrd="0" parTransId="{97DEE70F-D416-4053-8CE9-677514DF756D}" sibTransId="{3DD230D7-EC13-4E08-AB0F-950AEBE6434D}"/>
    <dgm:cxn modelId="{24504AD9-CCE7-4C09-86E6-52BEB2A4BF68}" srcId="{21B9269C-B37F-4E35-B585-6D120B77B0B2}" destId="{1ED0C56C-867C-4F39-A536-0B699CCA95D7}" srcOrd="0" destOrd="0" parTransId="{9D3037B7-1724-4C51-B78A-F99AE60565D7}" sibTransId="{03C68F90-7F4E-44BA-A945-9ACD9540E37D}"/>
    <dgm:cxn modelId="{007D3EDE-9DD7-44B4-9C12-A71D17FA48D4}" srcId="{21B9269C-B37F-4E35-B585-6D120B77B0B2}" destId="{CC03AD69-184F-476C-A421-E2B81A4A30B7}" srcOrd="2" destOrd="0" parTransId="{38989CFE-450B-417F-8895-A7EF6D8BD92D}" sibTransId="{35CD72FB-A4EE-4FB7-AF4F-6F1ABFD61710}"/>
    <dgm:cxn modelId="{8BEEC91C-1F3C-4F18-8965-9E2A3CB60F1E}" type="presOf" srcId="{153E577E-C647-4AB2-A436-3D4F7015ECAF}" destId="{895418D7-5FC0-4CEB-806D-EAA4F6E660EE}" srcOrd="0" destOrd="0" presId="urn:microsoft.com/office/officeart/2005/8/layout/cycle3"/>
    <dgm:cxn modelId="{5804F263-7F82-4D52-A30A-1E602AC1AD38}" type="presOf" srcId="{21B9269C-B37F-4E35-B585-6D120B77B0B2}" destId="{D8E23AA6-E762-4DD5-8212-85708EE1BF33}" srcOrd="0" destOrd="0" presId="urn:microsoft.com/office/officeart/2005/8/layout/cycle3"/>
    <dgm:cxn modelId="{37454EA2-F575-4914-95D8-1AC3F80C08B8}" type="presOf" srcId="{1ED0C56C-867C-4F39-A536-0B699CCA95D7}" destId="{E6541A44-1271-4186-B095-3BC2FF5F750C}" srcOrd="0" destOrd="0" presId="urn:microsoft.com/office/officeart/2005/8/layout/cycle3"/>
    <dgm:cxn modelId="{71D14941-2707-42FD-BBC1-D39CE623978B}" type="presOf" srcId="{CC03AD69-184F-476C-A421-E2B81A4A30B7}" destId="{9310D42D-5295-48F3-BEB8-8787A1107951}" srcOrd="0" destOrd="0" presId="urn:microsoft.com/office/officeart/2005/8/layout/cycle3"/>
    <dgm:cxn modelId="{2A61EE26-4902-4AB8-8AC7-B3C29A11C3BD}" type="presOf" srcId="{C062D26D-5F1A-4666-8FB2-E40DA1944B1E}" destId="{E6541A44-1271-4186-B095-3BC2FF5F750C}" srcOrd="0" destOrd="2" presId="urn:microsoft.com/office/officeart/2005/8/layout/cycle3"/>
    <dgm:cxn modelId="{BD949083-74AE-4DE0-97F2-15B739990D28}" type="presParOf" srcId="{D8E23AA6-E762-4DD5-8212-85708EE1BF33}" destId="{BC38E811-2D77-4542-BD58-A330B9CC6999}" srcOrd="0" destOrd="0" presId="urn:microsoft.com/office/officeart/2005/8/layout/cycle3"/>
    <dgm:cxn modelId="{6E87FEEE-6342-4A8E-91C0-E85A2A284B76}" type="presParOf" srcId="{BC38E811-2D77-4542-BD58-A330B9CC6999}" destId="{E6541A44-1271-4186-B095-3BC2FF5F750C}" srcOrd="0" destOrd="0" presId="urn:microsoft.com/office/officeart/2005/8/layout/cycle3"/>
    <dgm:cxn modelId="{96126AE1-44B8-4272-B885-DD25414EA059}" type="presParOf" srcId="{BC38E811-2D77-4542-BD58-A330B9CC6999}" destId="{83A26F9C-22B2-4226-B5C4-963BCCCB6F7D}" srcOrd="1" destOrd="0" presId="urn:microsoft.com/office/officeart/2005/8/layout/cycle3"/>
    <dgm:cxn modelId="{430EE51F-A73B-46E3-BEE8-A8EB44268CD9}" type="presParOf" srcId="{BC38E811-2D77-4542-BD58-A330B9CC6999}" destId="{895418D7-5FC0-4CEB-806D-EAA4F6E660EE}" srcOrd="2" destOrd="0" presId="urn:microsoft.com/office/officeart/2005/8/layout/cycle3"/>
    <dgm:cxn modelId="{DCF1A4B4-8A06-4EF7-AB42-207CFD26B09A}" type="presParOf" srcId="{BC38E811-2D77-4542-BD58-A330B9CC6999}" destId="{9310D42D-5295-48F3-BEB8-8787A1107951}" srcOrd="3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F949D39-4E5F-465F-ACFE-5C0CE4392409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pl-PL"/>
        </a:p>
      </dgm:t>
    </dgm:pt>
    <dgm:pt modelId="{0D014B2B-2B85-4B04-AF59-82765903477F}">
      <dgm:prSet phldrT="[Tekst]"/>
      <dgm:spPr/>
      <dgm:t>
        <a:bodyPr/>
        <a:lstStyle/>
        <a:p>
          <a:r>
            <a:rPr lang="pl-PL" b="1" dirty="0" smtClean="0">
              <a:solidFill>
                <a:schemeClr val="tx1"/>
              </a:solidFill>
            </a:rPr>
            <a:t>Wykłady</a:t>
          </a:r>
          <a:endParaRPr lang="pl-PL" b="1" dirty="0">
            <a:solidFill>
              <a:schemeClr val="tx1"/>
            </a:solidFill>
          </a:endParaRPr>
        </a:p>
      </dgm:t>
    </dgm:pt>
    <dgm:pt modelId="{6E4FF48F-A2DB-4D94-AFEA-75C22694AEDA}" type="parTrans" cxnId="{BBAC820E-7D68-4776-89D5-E2C75759B691}">
      <dgm:prSet/>
      <dgm:spPr/>
      <dgm:t>
        <a:bodyPr/>
        <a:lstStyle/>
        <a:p>
          <a:endParaRPr lang="pl-PL"/>
        </a:p>
      </dgm:t>
    </dgm:pt>
    <dgm:pt modelId="{2F381D0A-1A3C-44C1-B510-C4765D42973C}" type="sibTrans" cxnId="{BBAC820E-7D68-4776-89D5-E2C75759B691}">
      <dgm:prSet/>
      <dgm:spPr/>
      <dgm:t>
        <a:bodyPr/>
        <a:lstStyle/>
        <a:p>
          <a:endParaRPr lang="pl-PL"/>
        </a:p>
      </dgm:t>
    </dgm:pt>
    <dgm:pt modelId="{26AB3735-EAB5-4B96-9A4F-E275DFFADC2A}">
      <dgm:prSet/>
      <dgm:spPr/>
      <dgm:t>
        <a:bodyPr/>
        <a:lstStyle/>
        <a:p>
          <a:r>
            <a:rPr lang="pl-PL" b="1" smtClean="0">
              <a:solidFill>
                <a:schemeClr val="tx1"/>
              </a:solidFill>
            </a:rPr>
            <a:t>Prelekcje</a:t>
          </a:r>
          <a:endParaRPr lang="pl-PL" b="1" dirty="0" smtClean="0">
            <a:solidFill>
              <a:schemeClr val="tx1"/>
            </a:solidFill>
          </a:endParaRPr>
        </a:p>
      </dgm:t>
    </dgm:pt>
    <dgm:pt modelId="{F27B1967-496C-4709-A9C8-E6961A28FD86}" type="parTrans" cxnId="{962FD961-FD44-4594-B675-79B0E6CBDF6E}">
      <dgm:prSet/>
      <dgm:spPr/>
      <dgm:t>
        <a:bodyPr/>
        <a:lstStyle/>
        <a:p>
          <a:endParaRPr lang="pl-PL"/>
        </a:p>
      </dgm:t>
    </dgm:pt>
    <dgm:pt modelId="{FB5B1E0B-1AA2-4F92-9B57-8AEF982EB537}" type="sibTrans" cxnId="{962FD961-FD44-4594-B675-79B0E6CBDF6E}">
      <dgm:prSet/>
      <dgm:spPr/>
      <dgm:t>
        <a:bodyPr/>
        <a:lstStyle/>
        <a:p>
          <a:endParaRPr lang="pl-PL"/>
        </a:p>
      </dgm:t>
    </dgm:pt>
    <dgm:pt modelId="{EEBCB20A-A362-4F7B-BC43-BA99D234E0C3}">
      <dgm:prSet/>
      <dgm:spPr/>
      <dgm:t>
        <a:bodyPr/>
        <a:lstStyle/>
        <a:p>
          <a:r>
            <a:rPr lang="pl-PL" b="1" dirty="0" smtClean="0">
              <a:solidFill>
                <a:schemeClr val="tx1"/>
              </a:solidFill>
            </a:rPr>
            <a:t>Porady indywidualne</a:t>
          </a:r>
        </a:p>
      </dgm:t>
    </dgm:pt>
    <dgm:pt modelId="{76D76216-AADD-4D1B-9B0A-90993E057F84}" type="parTrans" cxnId="{78873814-6E92-4344-8290-DB8ECACBFD3C}">
      <dgm:prSet/>
      <dgm:spPr/>
      <dgm:t>
        <a:bodyPr/>
        <a:lstStyle/>
        <a:p>
          <a:endParaRPr lang="pl-PL"/>
        </a:p>
      </dgm:t>
    </dgm:pt>
    <dgm:pt modelId="{20B50EB6-5901-4517-A342-F22D87084F02}" type="sibTrans" cxnId="{78873814-6E92-4344-8290-DB8ECACBFD3C}">
      <dgm:prSet/>
      <dgm:spPr/>
      <dgm:t>
        <a:bodyPr/>
        <a:lstStyle/>
        <a:p>
          <a:endParaRPr lang="pl-PL"/>
        </a:p>
      </dgm:t>
    </dgm:pt>
    <dgm:pt modelId="{11916256-273C-420C-9474-45F23E2518C3}">
      <dgm:prSet/>
      <dgm:spPr/>
      <dgm:t>
        <a:bodyPr/>
        <a:lstStyle/>
        <a:p>
          <a:r>
            <a:rPr lang="pl-PL" b="1" dirty="0" smtClean="0">
              <a:solidFill>
                <a:schemeClr val="tx1"/>
              </a:solidFill>
            </a:rPr>
            <a:t>Artykuły w prasie lokalnej i na stronie internetowej Poradni</a:t>
          </a:r>
        </a:p>
      </dgm:t>
    </dgm:pt>
    <dgm:pt modelId="{DFE465E3-137B-40D7-B7B7-130576C34908}" type="parTrans" cxnId="{B7A3581F-9AA5-4477-A64E-69D0A0AF70DC}">
      <dgm:prSet/>
      <dgm:spPr/>
      <dgm:t>
        <a:bodyPr/>
        <a:lstStyle/>
        <a:p>
          <a:endParaRPr lang="pl-PL"/>
        </a:p>
      </dgm:t>
    </dgm:pt>
    <dgm:pt modelId="{1231C9DF-F2FD-400B-AB22-37CB2860D2AC}" type="sibTrans" cxnId="{B7A3581F-9AA5-4477-A64E-69D0A0AF70DC}">
      <dgm:prSet/>
      <dgm:spPr/>
      <dgm:t>
        <a:bodyPr/>
        <a:lstStyle/>
        <a:p>
          <a:endParaRPr lang="pl-PL"/>
        </a:p>
      </dgm:t>
    </dgm:pt>
    <dgm:pt modelId="{D06CE22F-F8F4-4094-BBC1-10C1EEB66C5F}">
      <dgm:prSet/>
      <dgm:spPr/>
      <dgm:t>
        <a:bodyPr/>
        <a:lstStyle/>
        <a:p>
          <a:r>
            <a:rPr lang="pl-PL" b="1" dirty="0" smtClean="0">
              <a:solidFill>
                <a:schemeClr val="tx1"/>
              </a:solidFill>
            </a:rPr>
            <a:t>Projekty środowiskowe</a:t>
          </a:r>
        </a:p>
      </dgm:t>
    </dgm:pt>
    <dgm:pt modelId="{A6BD8C65-910D-4E0F-B51F-CCF27A05C4C6}" type="parTrans" cxnId="{DA5F2DFE-3686-41E4-9B08-32D79B3A97F5}">
      <dgm:prSet/>
      <dgm:spPr/>
      <dgm:t>
        <a:bodyPr/>
        <a:lstStyle/>
        <a:p>
          <a:endParaRPr lang="pl-PL"/>
        </a:p>
      </dgm:t>
    </dgm:pt>
    <dgm:pt modelId="{C0EF2752-15EB-4B54-9140-1C042FB6D4C4}" type="sibTrans" cxnId="{DA5F2DFE-3686-41E4-9B08-32D79B3A97F5}">
      <dgm:prSet/>
      <dgm:spPr/>
      <dgm:t>
        <a:bodyPr/>
        <a:lstStyle/>
        <a:p>
          <a:endParaRPr lang="pl-PL"/>
        </a:p>
      </dgm:t>
    </dgm:pt>
    <dgm:pt modelId="{5072362A-9BD9-4C79-AFC2-63D2619E02D4}">
      <dgm:prSet/>
      <dgm:spPr/>
      <dgm:t>
        <a:bodyPr/>
        <a:lstStyle/>
        <a:p>
          <a:r>
            <a:rPr lang="pl-PL" b="1" dirty="0" smtClean="0">
              <a:solidFill>
                <a:schemeClr val="tx1"/>
              </a:solidFill>
            </a:rPr>
            <a:t>Zajęcia </a:t>
          </a:r>
          <a:r>
            <a:rPr lang="pl-PL" b="1" dirty="0" err="1" smtClean="0">
              <a:solidFill>
                <a:schemeClr val="tx1"/>
              </a:solidFill>
            </a:rPr>
            <a:t>dyskusyjno</a:t>
          </a:r>
          <a:r>
            <a:rPr lang="pl-PL" b="1" dirty="0" smtClean="0">
              <a:solidFill>
                <a:schemeClr val="tx1"/>
              </a:solidFill>
            </a:rPr>
            <a:t> - warsztatowe</a:t>
          </a:r>
        </a:p>
      </dgm:t>
    </dgm:pt>
    <dgm:pt modelId="{500E6DDD-4FC7-4B98-A4AD-9AC9E80E485A}" type="parTrans" cxnId="{C25691E3-704A-4B30-999C-D06C0A0ED349}">
      <dgm:prSet/>
      <dgm:spPr/>
      <dgm:t>
        <a:bodyPr/>
        <a:lstStyle/>
        <a:p>
          <a:endParaRPr lang="pl-PL"/>
        </a:p>
      </dgm:t>
    </dgm:pt>
    <dgm:pt modelId="{A1B07059-B600-474C-9D6D-4D668AEB9497}" type="sibTrans" cxnId="{C25691E3-704A-4B30-999C-D06C0A0ED349}">
      <dgm:prSet/>
      <dgm:spPr/>
      <dgm:t>
        <a:bodyPr/>
        <a:lstStyle/>
        <a:p>
          <a:endParaRPr lang="pl-PL"/>
        </a:p>
      </dgm:t>
    </dgm:pt>
    <dgm:pt modelId="{6244A003-5D47-4E59-9B6C-5BC42BBEE73F}" type="pres">
      <dgm:prSet presAssocID="{1F949D39-4E5F-465F-ACFE-5C0CE439240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pl-PL"/>
        </a:p>
      </dgm:t>
    </dgm:pt>
    <dgm:pt modelId="{34BF7106-0779-4CEF-93D8-0868893F0F55}" type="pres">
      <dgm:prSet presAssocID="{1F949D39-4E5F-465F-ACFE-5C0CE4392409}" presName="Name1" presStyleCnt="0"/>
      <dgm:spPr/>
      <dgm:t>
        <a:bodyPr/>
        <a:lstStyle/>
        <a:p>
          <a:endParaRPr lang="pl-PL"/>
        </a:p>
      </dgm:t>
    </dgm:pt>
    <dgm:pt modelId="{A6D51463-08B7-405C-9729-8732C846231C}" type="pres">
      <dgm:prSet presAssocID="{1F949D39-4E5F-465F-ACFE-5C0CE4392409}" presName="cycle" presStyleCnt="0"/>
      <dgm:spPr/>
      <dgm:t>
        <a:bodyPr/>
        <a:lstStyle/>
        <a:p>
          <a:endParaRPr lang="pl-PL"/>
        </a:p>
      </dgm:t>
    </dgm:pt>
    <dgm:pt modelId="{E3338AEF-DE9F-492B-876B-6EA7337E5793}" type="pres">
      <dgm:prSet presAssocID="{1F949D39-4E5F-465F-ACFE-5C0CE4392409}" presName="srcNode" presStyleLbl="node1" presStyleIdx="0" presStyleCnt="6"/>
      <dgm:spPr/>
      <dgm:t>
        <a:bodyPr/>
        <a:lstStyle/>
        <a:p>
          <a:endParaRPr lang="pl-PL"/>
        </a:p>
      </dgm:t>
    </dgm:pt>
    <dgm:pt modelId="{38857D3F-E88A-4B99-A322-2E9F5BF77832}" type="pres">
      <dgm:prSet presAssocID="{1F949D39-4E5F-465F-ACFE-5C0CE4392409}" presName="conn" presStyleLbl="parChTrans1D2" presStyleIdx="0" presStyleCnt="1"/>
      <dgm:spPr/>
      <dgm:t>
        <a:bodyPr/>
        <a:lstStyle/>
        <a:p>
          <a:endParaRPr lang="pl-PL"/>
        </a:p>
      </dgm:t>
    </dgm:pt>
    <dgm:pt modelId="{E00FF2BD-D18C-4671-9D0B-BF8BB288F975}" type="pres">
      <dgm:prSet presAssocID="{1F949D39-4E5F-465F-ACFE-5C0CE4392409}" presName="extraNode" presStyleLbl="node1" presStyleIdx="0" presStyleCnt="6"/>
      <dgm:spPr/>
      <dgm:t>
        <a:bodyPr/>
        <a:lstStyle/>
        <a:p>
          <a:endParaRPr lang="pl-PL"/>
        </a:p>
      </dgm:t>
    </dgm:pt>
    <dgm:pt modelId="{85C9A17C-8458-49C4-AD7A-67D4CBCC621A}" type="pres">
      <dgm:prSet presAssocID="{1F949D39-4E5F-465F-ACFE-5C0CE4392409}" presName="dstNode" presStyleLbl="node1" presStyleIdx="0" presStyleCnt="6"/>
      <dgm:spPr/>
      <dgm:t>
        <a:bodyPr/>
        <a:lstStyle/>
        <a:p>
          <a:endParaRPr lang="pl-PL"/>
        </a:p>
      </dgm:t>
    </dgm:pt>
    <dgm:pt modelId="{F132D486-F005-4B2B-86BF-ED9D15DD1D08}" type="pres">
      <dgm:prSet presAssocID="{0D014B2B-2B85-4B04-AF59-82765903477F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D1F0185-6B3C-404C-8B42-D1266CF6C0D8}" type="pres">
      <dgm:prSet presAssocID="{0D014B2B-2B85-4B04-AF59-82765903477F}" presName="accent_1" presStyleCnt="0"/>
      <dgm:spPr/>
      <dgm:t>
        <a:bodyPr/>
        <a:lstStyle/>
        <a:p>
          <a:endParaRPr lang="pl-PL"/>
        </a:p>
      </dgm:t>
    </dgm:pt>
    <dgm:pt modelId="{424739D2-B804-44DB-91AB-A8293E25B2EB}" type="pres">
      <dgm:prSet presAssocID="{0D014B2B-2B85-4B04-AF59-82765903477F}" presName="accentRepeatNode" presStyleLbl="solidFgAcc1" presStyleIdx="0" presStyleCnt="6"/>
      <dgm:spPr/>
      <dgm:t>
        <a:bodyPr/>
        <a:lstStyle/>
        <a:p>
          <a:endParaRPr lang="pl-PL"/>
        </a:p>
      </dgm:t>
    </dgm:pt>
    <dgm:pt modelId="{5C857DEF-D464-48CA-A38B-3A9FAAF4E7EF}" type="pres">
      <dgm:prSet presAssocID="{26AB3735-EAB5-4B96-9A4F-E275DFFADC2A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6EBA602-3952-4215-8D0C-D45DE1048E2F}" type="pres">
      <dgm:prSet presAssocID="{26AB3735-EAB5-4B96-9A4F-E275DFFADC2A}" presName="accent_2" presStyleCnt="0"/>
      <dgm:spPr/>
      <dgm:t>
        <a:bodyPr/>
        <a:lstStyle/>
        <a:p>
          <a:endParaRPr lang="pl-PL"/>
        </a:p>
      </dgm:t>
    </dgm:pt>
    <dgm:pt modelId="{824BB98B-B845-4515-A723-8A654FDC5EB2}" type="pres">
      <dgm:prSet presAssocID="{26AB3735-EAB5-4B96-9A4F-E275DFFADC2A}" presName="accentRepeatNode" presStyleLbl="solidFgAcc1" presStyleIdx="1" presStyleCnt="6"/>
      <dgm:spPr/>
      <dgm:t>
        <a:bodyPr/>
        <a:lstStyle/>
        <a:p>
          <a:endParaRPr lang="pl-PL"/>
        </a:p>
      </dgm:t>
    </dgm:pt>
    <dgm:pt modelId="{1EA2BE3A-63A4-41A7-A204-B8E7F803310B}" type="pres">
      <dgm:prSet presAssocID="{5072362A-9BD9-4C79-AFC2-63D2619E02D4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E2E146F-B2C8-444E-87CA-4A95978B0771}" type="pres">
      <dgm:prSet presAssocID="{5072362A-9BD9-4C79-AFC2-63D2619E02D4}" presName="accent_3" presStyleCnt="0"/>
      <dgm:spPr/>
      <dgm:t>
        <a:bodyPr/>
        <a:lstStyle/>
        <a:p>
          <a:endParaRPr lang="pl-PL"/>
        </a:p>
      </dgm:t>
    </dgm:pt>
    <dgm:pt modelId="{0CC49B1A-410D-405C-B32D-8AC2C24CEC03}" type="pres">
      <dgm:prSet presAssocID="{5072362A-9BD9-4C79-AFC2-63D2619E02D4}" presName="accentRepeatNode" presStyleLbl="solidFgAcc1" presStyleIdx="2" presStyleCnt="6"/>
      <dgm:spPr/>
      <dgm:t>
        <a:bodyPr/>
        <a:lstStyle/>
        <a:p>
          <a:endParaRPr lang="pl-PL"/>
        </a:p>
      </dgm:t>
    </dgm:pt>
    <dgm:pt modelId="{71823D18-8938-4F9B-81B3-462E7477F385}" type="pres">
      <dgm:prSet presAssocID="{EEBCB20A-A362-4F7B-BC43-BA99D234E0C3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3420213-DD5E-4463-AF1D-F0CC1D1A1878}" type="pres">
      <dgm:prSet presAssocID="{EEBCB20A-A362-4F7B-BC43-BA99D234E0C3}" presName="accent_4" presStyleCnt="0"/>
      <dgm:spPr/>
      <dgm:t>
        <a:bodyPr/>
        <a:lstStyle/>
        <a:p>
          <a:endParaRPr lang="pl-PL"/>
        </a:p>
      </dgm:t>
    </dgm:pt>
    <dgm:pt modelId="{DEEFDF20-F260-4690-B560-026CC248CF0B}" type="pres">
      <dgm:prSet presAssocID="{EEBCB20A-A362-4F7B-BC43-BA99D234E0C3}" presName="accentRepeatNode" presStyleLbl="solidFgAcc1" presStyleIdx="3" presStyleCnt="6"/>
      <dgm:spPr/>
      <dgm:t>
        <a:bodyPr/>
        <a:lstStyle/>
        <a:p>
          <a:endParaRPr lang="pl-PL"/>
        </a:p>
      </dgm:t>
    </dgm:pt>
    <dgm:pt modelId="{0F87AA81-F30B-4300-9A8B-AFED4284E787}" type="pres">
      <dgm:prSet presAssocID="{11916256-273C-420C-9474-45F23E2518C3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74D234E-1A95-45EF-AED6-C06D71D2FE12}" type="pres">
      <dgm:prSet presAssocID="{11916256-273C-420C-9474-45F23E2518C3}" presName="accent_5" presStyleCnt="0"/>
      <dgm:spPr/>
      <dgm:t>
        <a:bodyPr/>
        <a:lstStyle/>
        <a:p>
          <a:endParaRPr lang="pl-PL"/>
        </a:p>
      </dgm:t>
    </dgm:pt>
    <dgm:pt modelId="{172B14DC-7419-49FF-B2B0-0AD7E79AB799}" type="pres">
      <dgm:prSet presAssocID="{11916256-273C-420C-9474-45F23E2518C3}" presName="accentRepeatNode" presStyleLbl="solidFgAcc1" presStyleIdx="4" presStyleCnt="6"/>
      <dgm:spPr/>
      <dgm:t>
        <a:bodyPr/>
        <a:lstStyle/>
        <a:p>
          <a:endParaRPr lang="pl-PL"/>
        </a:p>
      </dgm:t>
    </dgm:pt>
    <dgm:pt modelId="{515D8F8C-65CC-4020-B4DF-8FA8A8D924CC}" type="pres">
      <dgm:prSet presAssocID="{D06CE22F-F8F4-4094-BBC1-10C1EEB66C5F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64B04F1-4A67-420C-9B7E-5B6A148A0AE1}" type="pres">
      <dgm:prSet presAssocID="{D06CE22F-F8F4-4094-BBC1-10C1EEB66C5F}" presName="accent_6" presStyleCnt="0"/>
      <dgm:spPr/>
      <dgm:t>
        <a:bodyPr/>
        <a:lstStyle/>
        <a:p>
          <a:endParaRPr lang="pl-PL"/>
        </a:p>
      </dgm:t>
    </dgm:pt>
    <dgm:pt modelId="{FB964E01-3D2E-4BCB-B416-4A96E058C480}" type="pres">
      <dgm:prSet presAssocID="{D06CE22F-F8F4-4094-BBC1-10C1EEB66C5F}" presName="accentRepeatNode" presStyleLbl="solidFgAcc1" presStyleIdx="5" presStyleCnt="6"/>
      <dgm:spPr/>
      <dgm:t>
        <a:bodyPr/>
        <a:lstStyle/>
        <a:p>
          <a:endParaRPr lang="pl-PL"/>
        </a:p>
      </dgm:t>
    </dgm:pt>
  </dgm:ptLst>
  <dgm:cxnLst>
    <dgm:cxn modelId="{B7A3581F-9AA5-4477-A64E-69D0A0AF70DC}" srcId="{1F949D39-4E5F-465F-ACFE-5C0CE4392409}" destId="{11916256-273C-420C-9474-45F23E2518C3}" srcOrd="4" destOrd="0" parTransId="{DFE465E3-137B-40D7-B7B7-130576C34908}" sibTransId="{1231C9DF-F2FD-400B-AB22-37CB2860D2AC}"/>
    <dgm:cxn modelId="{78873814-6E92-4344-8290-DB8ECACBFD3C}" srcId="{1F949D39-4E5F-465F-ACFE-5C0CE4392409}" destId="{EEBCB20A-A362-4F7B-BC43-BA99D234E0C3}" srcOrd="3" destOrd="0" parTransId="{76D76216-AADD-4D1B-9B0A-90993E057F84}" sibTransId="{20B50EB6-5901-4517-A342-F22D87084F02}"/>
    <dgm:cxn modelId="{169D1D1C-B234-496B-81F6-867C23CF55E7}" type="presOf" srcId="{2F381D0A-1A3C-44C1-B510-C4765D42973C}" destId="{38857D3F-E88A-4B99-A322-2E9F5BF77832}" srcOrd="0" destOrd="0" presId="urn:microsoft.com/office/officeart/2008/layout/VerticalCurvedList"/>
    <dgm:cxn modelId="{79124019-0F5C-46B8-B2C4-386512AF0EC8}" type="presOf" srcId="{5072362A-9BD9-4C79-AFC2-63D2619E02D4}" destId="{1EA2BE3A-63A4-41A7-A204-B8E7F803310B}" srcOrd="0" destOrd="0" presId="urn:microsoft.com/office/officeart/2008/layout/VerticalCurvedList"/>
    <dgm:cxn modelId="{C25691E3-704A-4B30-999C-D06C0A0ED349}" srcId="{1F949D39-4E5F-465F-ACFE-5C0CE4392409}" destId="{5072362A-9BD9-4C79-AFC2-63D2619E02D4}" srcOrd="2" destOrd="0" parTransId="{500E6DDD-4FC7-4B98-A4AD-9AC9E80E485A}" sibTransId="{A1B07059-B600-474C-9D6D-4D668AEB9497}"/>
    <dgm:cxn modelId="{79254CB5-382A-4C2B-B2BB-645EFB5E0694}" type="presOf" srcId="{EEBCB20A-A362-4F7B-BC43-BA99D234E0C3}" destId="{71823D18-8938-4F9B-81B3-462E7477F385}" srcOrd="0" destOrd="0" presId="urn:microsoft.com/office/officeart/2008/layout/VerticalCurvedList"/>
    <dgm:cxn modelId="{962FD961-FD44-4594-B675-79B0E6CBDF6E}" srcId="{1F949D39-4E5F-465F-ACFE-5C0CE4392409}" destId="{26AB3735-EAB5-4B96-9A4F-E275DFFADC2A}" srcOrd="1" destOrd="0" parTransId="{F27B1967-496C-4709-A9C8-E6961A28FD86}" sibTransId="{FB5B1E0B-1AA2-4F92-9B57-8AEF982EB537}"/>
    <dgm:cxn modelId="{5458EE03-D9D5-4CAA-AC00-597120AC10B3}" type="presOf" srcId="{26AB3735-EAB5-4B96-9A4F-E275DFFADC2A}" destId="{5C857DEF-D464-48CA-A38B-3A9FAAF4E7EF}" srcOrd="0" destOrd="0" presId="urn:microsoft.com/office/officeart/2008/layout/VerticalCurvedList"/>
    <dgm:cxn modelId="{BBAC820E-7D68-4776-89D5-E2C75759B691}" srcId="{1F949D39-4E5F-465F-ACFE-5C0CE4392409}" destId="{0D014B2B-2B85-4B04-AF59-82765903477F}" srcOrd="0" destOrd="0" parTransId="{6E4FF48F-A2DB-4D94-AFEA-75C22694AEDA}" sibTransId="{2F381D0A-1A3C-44C1-B510-C4765D42973C}"/>
    <dgm:cxn modelId="{E72F0F58-AD1A-41E8-81DB-0FEC39F1FBFA}" type="presOf" srcId="{1F949D39-4E5F-465F-ACFE-5C0CE4392409}" destId="{6244A003-5D47-4E59-9B6C-5BC42BBEE73F}" srcOrd="0" destOrd="0" presId="urn:microsoft.com/office/officeart/2008/layout/VerticalCurvedList"/>
    <dgm:cxn modelId="{43BEE9FF-1D3C-4893-B4DC-288D7DC25193}" type="presOf" srcId="{D06CE22F-F8F4-4094-BBC1-10C1EEB66C5F}" destId="{515D8F8C-65CC-4020-B4DF-8FA8A8D924CC}" srcOrd="0" destOrd="0" presId="urn:microsoft.com/office/officeart/2008/layout/VerticalCurvedList"/>
    <dgm:cxn modelId="{58659289-7876-4927-9B92-37561235B3E2}" type="presOf" srcId="{0D014B2B-2B85-4B04-AF59-82765903477F}" destId="{F132D486-F005-4B2B-86BF-ED9D15DD1D08}" srcOrd="0" destOrd="0" presId="urn:microsoft.com/office/officeart/2008/layout/VerticalCurvedList"/>
    <dgm:cxn modelId="{14C73E60-7B90-452E-AEF9-0C89A41F3F64}" type="presOf" srcId="{11916256-273C-420C-9474-45F23E2518C3}" destId="{0F87AA81-F30B-4300-9A8B-AFED4284E787}" srcOrd="0" destOrd="0" presId="urn:microsoft.com/office/officeart/2008/layout/VerticalCurvedList"/>
    <dgm:cxn modelId="{DA5F2DFE-3686-41E4-9B08-32D79B3A97F5}" srcId="{1F949D39-4E5F-465F-ACFE-5C0CE4392409}" destId="{D06CE22F-F8F4-4094-BBC1-10C1EEB66C5F}" srcOrd="5" destOrd="0" parTransId="{A6BD8C65-910D-4E0F-B51F-CCF27A05C4C6}" sibTransId="{C0EF2752-15EB-4B54-9140-1C042FB6D4C4}"/>
    <dgm:cxn modelId="{DC937619-EA13-49AF-B0B5-B23CA8378C16}" type="presParOf" srcId="{6244A003-5D47-4E59-9B6C-5BC42BBEE73F}" destId="{34BF7106-0779-4CEF-93D8-0868893F0F55}" srcOrd="0" destOrd="0" presId="urn:microsoft.com/office/officeart/2008/layout/VerticalCurvedList"/>
    <dgm:cxn modelId="{918AA519-6DA4-4568-AB9A-AC1F65752B06}" type="presParOf" srcId="{34BF7106-0779-4CEF-93D8-0868893F0F55}" destId="{A6D51463-08B7-405C-9729-8732C846231C}" srcOrd="0" destOrd="0" presId="urn:microsoft.com/office/officeart/2008/layout/VerticalCurvedList"/>
    <dgm:cxn modelId="{D46E006C-29BE-498D-ACA6-9795D00E649B}" type="presParOf" srcId="{A6D51463-08B7-405C-9729-8732C846231C}" destId="{E3338AEF-DE9F-492B-876B-6EA7337E5793}" srcOrd="0" destOrd="0" presId="urn:microsoft.com/office/officeart/2008/layout/VerticalCurvedList"/>
    <dgm:cxn modelId="{0FA99612-10AA-4C6C-8321-2154D06AC460}" type="presParOf" srcId="{A6D51463-08B7-405C-9729-8732C846231C}" destId="{38857D3F-E88A-4B99-A322-2E9F5BF77832}" srcOrd="1" destOrd="0" presId="urn:microsoft.com/office/officeart/2008/layout/VerticalCurvedList"/>
    <dgm:cxn modelId="{C7734DAC-4EE9-4EB2-957D-4BDA3B1D55DE}" type="presParOf" srcId="{A6D51463-08B7-405C-9729-8732C846231C}" destId="{E00FF2BD-D18C-4671-9D0B-BF8BB288F975}" srcOrd="2" destOrd="0" presId="urn:microsoft.com/office/officeart/2008/layout/VerticalCurvedList"/>
    <dgm:cxn modelId="{984FB889-04F7-439B-81BA-6D9CA1B430D0}" type="presParOf" srcId="{A6D51463-08B7-405C-9729-8732C846231C}" destId="{85C9A17C-8458-49C4-AD7A-67D4CBCC621A}" srcOrd="3" destOrd="0" presId="urn:microsoft.com/office/officeart/2008/layout/VerticalCurvedList"/>
    <dgm:cxn modelId="{EBDD07C3-E00A-4677-8460-298075F674AB}" type="presParOf" srcId="{34BF7106-0779-4CEF-93D8-0868893F0F55}" destId="{F132D486-F005-4B2B-86BF-ED9D15DD1D08}" srcOrd="1" destOrd="0" presId="urn:microsoft.com/office/officeart/2008/layout/VerticalCurvedList"/>
    <dgm:cxn modelId="{25647DF1-1517-46D6-B3A9-B3C5C4541886}" type="presParOf" srcId="{34BF7106-0779-4CEF-93D8-0868893F0F55}" destId="{BD1F0185-6B3C-404C-8B42-D1266CF6C0D8}" srcOrd="2" destOrd="0" presId="urn:microsoft.com/office/officeart/2008/layout/VerticalCurvedList"/>
    <dgm:cxn modelId="{24D6C192-1C8C-4ECC-94FE-19E7F356AE0A}" type="presParOf" srcId="{BD1F0185-6B3C-404C-8B42-D1266CF6C0D8}" destId="{424739D2-B804-44DB-91AB-A8293E25B2EB}" srcOrd="0" destOrd="0" presId="urn:microsoft.com/office/officeart/2008/layout/VerticalCurvedList"/>
    <dgm:cxn modelId="{3595840F-CCDF-4DB1-846B-5CDEEE634CD4}" type="presParOf" srcId="{34BF7106-0779-4CEF-93D8-0868893F0F55}" destId="{5C857DEF-D464-48CA-A38B-3A9FAAF4E7EF}" srcOrd="3" destOrd="0" presId="urn:microsoft.com/office/officeart/2008/layout/VerticalCurvedList"/>
    <dgm:cxn modelId="{7350F210-0FA5-4A5F-B823-E436FFECB5A8}" type="presParOf" srcId="{34BF7106-0779-4CEF-93D8-0868893F0F55}" destId="{96EBA602-3952-4215-8D0C-D45DE1048E2F}" srcOrd="4" destOrd="0" presId="urn:microsoft.com/office/officeart/2008/layout/VerticalCurvedList"/>
    <dgm:cxn modelId="{7B30F139-1157-41D3-813F-8451D94B2823}" type="presParOf" srcId="{96EBA602-3952-4215-8D0C-D45DE1048E2F}" destId="{824BB98B-B845-4515-A723-8A654FDC5EB2}" srcOrd="0" destOrd="0" presId="urn:microsoft.com/office/officeart/2008/layout/VerticalCurvedList"/>
    <dgm:cxn modelId="{F9BA1004-7B28-480D-A87D-9B88F40D1DCD}" type="presParOf" srcId="{34BF7106-0779-4CEF-93D8-0868893F0F55}" destId="{1EA2BE3A-63A4-41A7-A204-B8E7F803310B}" srcOrd="5" destOrd="0" presId="urn:microsoft.com/office/officeart/2008/layout/VerticalCurvedList"/>
    <dgm:cxn modelId="{D5FBF985-242E-411E-949E-05DA5A04494C}" type="presParOf" srcId="{34BF7106-0779-4CEF-93D8-0868893F0F55}" destId="{FE2E146F-B2C8-444E-87CA-4A95978B0771}" srcOrd="6" destOrd="0" presId="urn:microsoft.com/office/officeart/2008/layout/VerticalCurvedList"/>
    <dgm:cxn modelId="{A1F8FF25-0DF7-4A71-B4E8-2B6FD0B02F78}" type="presParOf" srcId="{FE2E146F-B2C8-444E-87CA-4A95978B0771}" destId="{0CC49B1A-410D-405C-B32D-8AC2C24CEC03}" srcOrd="0" destOrd="0" presId="urn:microsoft.com/office/officeart/2008/layout/VerticalCurvedList"/>
    <dgm:cxn modelId="{C9FA9FF6-244C-4223-8B4A-BBEC8E0A6216}" type="presParOf" srcId="{34BF7106-0779-4CEF-93D8-0868893F0F55}" destId="{71823D18-8938-4F9B-81B3-462E7477F385}" srcOrd="7" destOrd="0" presId="urn:microsoft.com/office/officeart/2008/layout/VerticalCurvedList"/>
    <dgm:cxn modelId="{54D69562-DBE3-4CA1-89F2-14CCD408AA63}" type="presParOf" srcId="{34BF7106-0779-4CEF-93D8-0868893F0F55}" destId="{63420213-DD5E-4463-AF1D-F0CC1D1A1878}" srcOrd="8" destOrd="0" presId="urn:microsoft.com/office/officeart/2008/layout/VerticalCurvedList"/>
    <dgm:cxn modelId="{00FFA9BC-2AB2-4544-B1B2-261C8D2CD97A}" type="presParOf" srcId="{63420213-DD5E-4463-AF1D-F0CC1D1A1878}" destId="{DEEFDF20-F260-4690-B560-026CC248CF0B}" srcOrd="0" destOrd="0" presId="urn:microsoft.com/office/officeart/2008/layout/VerticalCurvedList"/>
    <dgm:cxn modelId="{3AC250B0-52B3-4246-A261-1D3166F04423}" type="presParOf" srcId="{34BF7106-0779-4CEF-93D8-0868893F0F55}" destId="{0F87AA81-F30B-4300-9A8B-AFED4284E787}" srcOrd="9" destOrd="0" presId="urn:microsoft.com/office/officeart/2008/layout/VerticalCurvedList"/>
    <dgm:cxn modelId="{EA114D47-E8DA-4E35-BD65-3447515E3B67}" type="presParOf" srcId="{34BF7106-0779-4CEF-93D8-0868893F0F55}" destId="{974D234E-1A95-45EF-AED6-C06D71D2FE12}" srcOrd="10" destOrd="0" presId="urn:microsoft.com/office/officeart/2008/layout/VerticalCurvedList"/>
    <dgm:cxn modelId="{4BBBED63-A650-43D2-8E36-1855398E1B57}" type="presParOf" srcId="{974D234E-1A95-45EF-AED6-C06D71D2FE12}" destId="{172B14DC-7419-49FF-B2B0-0AD7E79AB799}" srcOrd="0" destOrd="0" presId="urn:microsoft.com/office/officeart/2008/layout/VerticalCurvedList"/>
    <dgm:cxn modelId="{3821A53D-1DE1-4855-A8D9-7A6CAEE71325}" type="presParOf" srcId="{34BF7106-0779-4CEF-93D8-0868893F0F55}" destId="{515D8F8C-65CC-4020-B4DF-8FA8A8D924CC}" srcOrd="11" destOrd="0" presId="urn:microsoft.com/office/officeart/2008/layout/VerticalCurvedList"/>
    <dgm:cxn modelId="{A887EFB1-9A59-49C4-B939-A39951D9D6CF}" type="presParOf" srcId="{34BF7106-0779-4CEF-93D8-0868893F0F55}" destId="{164B04F1-4A67-420C-9B7E-5B6A148A0AE1}" srcOrd="12" destOrd="0" presId="urn:microsoft.com/office/officeart/2008/layout/VerticalCurvedList"/>
    <dgm:cxn modelId="{52F27DA1-C540-4C09-819A-3770E6349B19}" type="presParOf" srcId="{164B04F1-4A67-420C-9B7E-5B6A148A0AE1}" destId="{FB964E01-3D2E-4BCB-B416-4A96E058C48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F949D39-4E5F-465F-ACFE-5C0CE4392409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pl-PL"/>
        </a:p>
      </dgm:t>
    </dgm:pt>
    <dgm:pt modelId="{0D014B2B-2B85-4B04-AF59-82765903477F}">
      <dgm:prSet phldrT="[Tekst]"/>
      <dgm:spPr/>
      <dgm:t>
        <a:bodyPr/>
        <a:lstStyle/>
        <a:p>
          <a:r>
            <a:rPr lang="pl-PL" b="1" dirty="0" smtClean="0">
              <a:solidFill>
                <a:schemeClr val="tx1"/>
              </a:solidFill>
            </a:rPr>
            <a:t>Wykłady</a:t>
          </a:r>
          <a:endParaRPr lang="pl-PL" b="1" dirty="0">
            <a:solidFill>
              <a:schemeClr val="tx1"/>
            </a:solidFill>
          </a:endParaRPr>
        </a:p>
      </dgm:t>
    </dgm:pt>
    <dgm:pt modelId="{6E4FF48F-A2DB-4D94-AFEA-75C22694AEDA}" type="parTrans" cxnId="{BBAC820E-7D68-4776-89D5-E2C75759B691}">
      <dgm:prSet/>
      <dgm:spPr/>
      <dgm:t>
        <a:bodyPr/>
        <a:lstStyle/>
        <a:p>
          <a:endParaRPr lang="pl-PL"/>
        </a:p>
      </dgm:t>
    </dgm:pt>
    <dgm:pt modelId="{2F381D0A-1A3C-44C1-B510-C4765D42973C}" type="sibTrans" cxnId="{BBAC820E-7D68-4776-89D5-E2C75759B691}">
      <dgm:prSet/>
      <dgm:spPr/>
      <dgm:t>
        <a:bodyPr/>
        <a:lstStyle/>
        <a:p>
          <a:endParaRPr lang="pl-PL"/>
        </a:p>
      </dgm:t>
    </dgm:pt>
    <dgm:pt modelId="{26AB3735-EAB5-4B96-9A4F-E275DFFADC2A}">
      <dgm:prSet/>
      <dgm:spPr/>
      <dgm:t>
        <a:bodyPr/>
        <a:lstStyle/>
        <a:p>
          <a:r>
            <a:rPr lang="pl-PL" b="1" dirty="0" smtClean="0">
              <a:solidFill>
                <a:schemeClr val="tx1"/>
              </a:solidFill>
            </a:rPr>
            <a:t>Warsztaty</a:t>
          </a:r>
        </a:p>
      </dgm:t>
    </dgm:pt>
    <dgm:pt modelId="{F27B1967-496C-4709-A9C8-E6961A28FD86}" type="parTrans" cxnId="{962FD961-FD44-4594-B675-79B0E6CBDF6E}">
      <dgm:prSet/>
      <dgm:spPr/>
      <dgm:t>
        <a:bodyPr/>
        <a:lstStyle/>
        <a:p>
          <a:endParaRPr lang="pl-PL"/>
        </a:p>
      </dgm:t>
    </dgm:pt>
    <dgm:pt modelId="{FB5B1E0B-1AA2-4F92-9B57-8AEF982EB537}" type="sibTrans" cxnId="{962FD961-FD44-4594-B675-79B0E6CBDF6E}">
      <dgm:prSet/>
      <dgm:spPr/>
      <dgm:t>
        <a:bodyPr/>
        <a:lstStyle/>
        <a:p>
          <a:endParaRPr lang="pl-PL"/>
        </a:p>
      </dgm:t>
    </dgm:pt>
    <dgm:pt modelId="{EEBCB20A-A362-4F7B-BC43-BA99D234E0C3}">
      <dgm:prSet/>
      <dgm:spPr/>
      <dgm:t>
        <a:bodyPr/>
        <a:lstStyle/>
        <a:p>
          <a:r>
            <a:rPr lang="pl-PL" b="1" dirty="0" smtClean="0">
              <a:solidFill>
                <a:schemeClr val="tx1"/>
              </a:solidFill>
            </a:rPr>
            <a:t>Spotkania grup </a:t>
          </a:r>
          <a:r>
            <a:rPr lang="pl-PL" b="1" dirty="0" err="1" smtClean="0">
              <a:solidFill>
                <a:schemeClr val="tx1"/>
              </a:solidFill>
            </a:rPr>
            <a:t>superwizyjnych</a:t>
          </a:r>
          <a:r>
            <a:rPr lang="pl-PL" b="1" dirty="0" smtClean="0">
              <a:solidFill>
                <a:schemeClr val="tx1"/>
              </a:solidFill>
            </a:rPr>
            <a:t> pedagogów szkolnych </a:t>
          </a:r>
        </a:p>
      </dgm:t>
    </dgm:pt>
    <dgm:pt modelId="{76D76216-AADD-4D1B-9B0A-90993E057F84}" type="parTrans" cxnId="{78873814-6E92-4344-8290-DB8ECACBFD3C}">
      <dgm:prSet/>
      <dgm:spPr/>
      <dgm:t>
        <a:bodyPr/>
        <a:lstStyle/>
        <a:p>
          <a:endParaRPr lang="pl-PL"/>
        </a:p>
      </dgm:t>
    </dgm:pt>
    <dgm:pt modelId="{20B50EB6-5901-4517-A342-F22D87084F02}" type="sibTrans" cxnId="{78873814-6E92-4344-8290-DB8ECACBFD3C}">
      <dgm:prSet/>
      <dgm:spPr/>
      <dgm:t>
        <a:bodyPr/>
        <a:lstStyle/>
        <a:p>
          <a:endParaRPr lang="pl-PL"/>
        </a:p>
      </dgm:t>
    </dgm:pt>
    <dgm:pt modelId="{11916256-273C-420C-9474-45F23E2518C3}">
      <dgm:prSet/>
      <dgm:spPr/>
      <dgm:t>
        <a:bodyPr/>
        <a:lstStyle/>
        <a:p>
          <a:r>
            <a:rPr lang="pl-PL" b="1" dirty="0" smtClean="0">
              <a:solidFill>
                <a:schemeClr val="tx1"/>
              </a:solidFill>
            </a:rPr>
            <a:t>Porady</a:t>
          </a:r>
          <a:r>
            <a:rPr lang="pl-PL" b="1" baseline="0" dirty="0" smtClean="0">
              <a:solidFill>
                <a:schemeClr val="tx1"/>
              </a:solidFill>
            </a:rPr>
            <a:t> i konsultacje</a:t>
          </a:r>
          <a:endParaRPr lang="pl-PL" b="1" dirty="0" smtClean="0">
            <a:solidFill>
              <a:schemeClr val="tx1"/>
            </a:solidFill>
          </a:endParaRPr>
        </a:p>
      </dgm:t>
    </dgm:pt>
    <dgm:pt modelId="{DFE465E3-137B-40D7-B7B7-130576C34908}" type="parTrans" cxnId="{B7A3581F-9AA5-4477-A64E-69D0A0AF70DC}">
      <dgm:prSet/>
      <dgm:spPr/>
      <dgm:t>
        <a:bodyPr/>
        <a:lstStyle/>
        <a:p>
          <a:endParaRPr lang="pl-PL"/>
        </a:p>
      </dgm:t>
    </dgm:pt>
    <dgm:pt modelId="{1231C9DF-F2FD-400B-AB22-37CB2860D2AC}" type="sibTrans" cxnId="{B7A3581F-9AA5-4477-A64E-69D0A0AF70DC}">
      <dgm:prSet/>
      <dgm:spPr/>
      <dgm:t>
        <a:bodyPr/>
        <a:lstStyle/>
        <a:p>
          <a:endParaRPr lang="pl-PL"/>
        </a:p>
      </dgm:t>
    </dgm:pt>
    <dgm:pt modelId="{5072362A-9BD9-4C79-AFC2-63D2619E02D4}">
      <dgm:prSet/>
      <dgm:spPr/>
      <dgm:t>
        <a:bodyPr/>
        <a:lstStyle/>
        <a:p>
          <a:r>
            <a:rPr lang="pl-PL" b="1" dirty="0" smtClean="0">
              <a:solidFill>
                <a:schemeClr val="tx1"/>
              </a:solidFill>
            </a:rPr>
            <a:t>Konferencje</a:t>
          </a:r>
        </a:p>
      </dgm:t>
    </dgm:pt>
    <dgm:pt modelId="{500E6DDD-4FC7-4B98-A4AD-9AC9E80E485A}" type="parTrans" cxnId="{C25691E3-704A-4B30-999C-D06C0A0ED349}">
      <dgm:prSet/>
      <dgm:spPr/>
      <dgm:t>
        <a:bodyPr/>
        <a:lstStyle/>
        <a:p>
          <a:endParaRPr lang="pl-PL"/>
        </a:p>
      </dgm:t>
    </dgm:pt>
    <dgm:pt modelId="{A1B07059-B600-474C-9D6D-4D668AEB9497}" type="sibTrans" cxnId="{C25691E3-704A-4B30-999C-D06C0A0ED349}">
      <dgm:prSet/>
      <dgm:spPr/>
      <dgm:t>
        <a:bodyPr/>
        <a:lstStyle/>
        <a:p>
          <a:endParaRPr lang="pl-PL"/>
        </a:p>
      </dgm:t>
    </dgm:pt>
    <dgm:pt modelId="{6244A003-5D47-4E59-9B6C-5BC42BBEE73F}" type="pres">
      <dgm:prSet presAssocID="{1F949D39-4E5F-465F-ACFE-5C0CE439240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pl-PL"/>
        </a:p>
      </dgm:t>
    </dgm:pt>
    <dgm:pt modelId="{34BF7106-0779-4CEF-93D8-0868893F0F55}" type="pres">
      <dgm:prSet presAssocID="{1F949D39-4E5F-465F-ACFE-5C0CE4392409}" presName="Name1" presStyleCnt="0"/>
      <dgm:spPr/>
      <dgm:t>
        <a:bodyPr/>
        <a:lstStyle/>
        <a:p>
          <a:endParaRPr lang="pl-PL"/>
        </a:p>
      </dgm:t>
    </dgm:pt>
    <dgm:pt modelId="{A6D51463-08B7-405C-9729-8732C846231C}" type="pres">
      <dgm:prSet presAssocID="{1F949D39-4E5F-465F-ACFE-5C0CE4392409}" presName="cycle" presStyleCnt="0"/>
      <dgm:spPr/>
      <dgm:t>
        <a:bodyPr/>
        <a:lstStyle/>
        <a:p>
          <a:endParaRPr lang="pl-PL"/>
        </a:p>
      </dgm:t>
    </dgm:pt>
    <dgm:pt modelId="{E3338AEF-DE9F-492B-876B-6EA7337E5793}" type="pres">
      <dgm:prSet presAssocID="{1F949D39-4E5F-465F-ACFE-5C0CE4392409}" presName="srcNode" presStyleLbl="node1" presStyleIdx="0" presStyleCnt="5"/>
      <dgm:spPr/>
      <dgm:t>
        <a:bodyPr/>
        <a:lstStyle/>
        <a:p>
          <a:endParaRPr lang="pl-PL"/>
        </a:p>
      </dgm:t>
    </dgm:pt>
    <dgm:pt modelId="{38857D3F-E88A-4B99-A322-2E9F5BF77832}" type="pres">
      <dgm:prSet presAssocID="{1F949D39-4E5F-465F-ACFE-5C0CE4392409}" presName="conn" presStyleLbl="parChTrans1D2" presStyleIdx="0" presStyleCnt="1"/>
      <dgm:spPr/>
      <dgm:t>
        <a:bodyPr/>
        <a:lstStyle/>
        <a:p>
          <a:endParaRPr lang="pl-PL"/>
        </a:p>
      </dgm:t>
    </dgm:pt>
    <dgm:pt modelId="{E00FF2BD-D18C-4671-9D0B-BF8BB288F975}" type="pres">
      <dgm:prSet presAssocID="{1F949D39-4E5F-465F-ACFE-5C0CE4392409}" presName="extraNode" presStyleLbl="node1" presStyleIdx="0" presStyleCnt="5"/>
      <dgm:spPr/>
      <dgm:t>
        <a:bodyPr/>
        <a:lstStyle/>
        <a:p>
          <a:endParaRPr lang="pl-PL"/>
        </a:p>
      </dgm:t>
    </dgm:pt>
    <dgm:pt modelId="{85C9A17C-8458-49C4-AD7A-67D4CBCC621A}" type="pres">
      <dgm:prSet presAssocID="{1F949D39-4E5F-465F-ACFE-5C0CE4392409}" presName="dstNode" presStyleLbl="node1" presStyleIdx="0" presStyleCnt="5"/>
      <dgm:spPr/>
      <dgm:t>
        <a:bodyPr/>
        <a:lstStyle/>
        <a:p>
          <a:endParaRPr lang="pl-PL"/>
        </a:p>
      </dgm:t>
    </dgm:pt>
    <dgm:pt modelId="{F132D486-F005-4B2B-86BF-ED9D15DD1D08}" type="pres">
      <dgm:prSet presAssocID="{0D014B2B-2B85-4B04-AF59-82765903477F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D1F0185-6B3C-404C-8B42-D1266CF6C0D8}" type="pres">
      <dgm:prSet presAssocID="{0D014B2B-2B85-4B04-AF59-82765903477F}" presName="accent_1" presStyleCnt="0"/>
      <dgm:spPr/>
      <dgm:t>
        <a:bodyPr/>
        <a:lstStyle/>
        <a:p>
          <a:endParaRPr lang="pl-PL"/>
        </a:p>
      </dgm:t>
    </dgm:pt>
    <dgm:pt modelId="{424739D2-B804-44DB-91AB-A8293E25B2EB}" type="pres">
      <dgm:prSet presAssocID="{0D014B2B-2B85-4B04-AF59-82765903477F}" presName="accentRepeatNode" presStyleLbl="solidFgAcc1" presStyleIdx="0" presStyleCnt="5"/>
      <dgm:spPr/>
      <dgm:t>
        <a:bodyPr/>
        <a:lstStyle/>
        <a:p>
          <a:endParaRPr lang="pl-PL"/>
        </a:p>
      </dgm:t>
    </dgm:pt>
    <dgm:pt modelId="{5C857DEF-D464-48CA-A38B-3A9FAAF4E7EF}" type="pres">
      <dgm:prSet presAssocID="{26AB3735-EAB5-4B96-9A4F-E275DFFADC2A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6EBA602-3952-4215-8D0C-D45DE1048E2F}" type="pres">
      <dgm:prSet presAssocID="{26AB3735-EAB5-4B96-9A4F-E275DFFADC2A}" presName="accent_2" presStyleCnt="0"/>
      <dgm:spPr/>
      <dgm:t>
        <a:bodyPr/>
        <a:lstStyle/>
        <a:p>
          <a:endParaRPr lang="pl-PL"/>
        </a:p>
      </dgm:t>
    </dgm:pt>
    <dgm:pt modelId="{824BB98B-B845-4515-A723-8A654FDC5EB2}" type="pres">
      <dgm:prSet presAssocID="{26AB3735-EAB5-4B96-9A4F-E275DFFADC2A}" presName="accentRepeatNode" presStyleLbl="solidFgAcc1" presStyleIdx="1" presStyleCnt="5"/>
      <dgm:spPr/>
      <dgm:t>
        <a:bodyPr/>
        <a:lstStyle/>
        <a:p>
          <a:endParaRPr lang="pl-PL"/>
        </a:p>
      </dgm:t>
    </dgm:pt>
    <dgm:pt modelId="{1EA2BE3A-63A4-41A7-A204-B8E7F803310B}" type="pres">
      <dgm:prSet presAssocID="{5072362A-9BD9-4C79-AFC2-63D2619E02D4}" presName="text_3" presStyleLbl="node1" presStyleIdx="2" presStyleCnt="5" custLinFactNeighborX="-16" custLinFactNeighborY="803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E2E146F-B2C8-444E-87CA-4A95978B0771}" type="pres">
      <dgm:prSet presAssocID="{5072362A-9BD9-4C79-AFC2-63D2619E02D4}" presName="accent_3" presStyleCnt="0"/>
      <dgm:spPr/>
      <dgm:t>
        <a:bodyPr/>
        <a:lstStyle/>
        <a:p>
          <a:endParaRPr lang="pl-PL"/>
        </a:p>
      </dgm:t>
    </dgm:pt>
    <dgm:pt modelId="{0CC49B1A-410D-405C-B32D-8AC2C24CEC03}" type="pres">
      <dgm:prSet presAssocID="{5072362A-9BD9-4C79-AFC2-63D2619E02D4}" presName="accentRepeatNode" presStyleLbl="solidFgAcc1" presStyleIdx="2" presStyleCnt="5"/>
      <dgm:spPr/>
      <dgm:t>
        <a:bodyPr/>
        <a:lstStyle/>
        <a:p>
          <a:endParaRPr lang="pl-PL"/>
        </a:p>
      </dgm:t>
    </dgm:pt>
    <dgm:pt modelId="{71823D18-8938-4F9B-81B3-462E7477F385}" type="pres">
      <dgm:prSet presAssocID="{EEBCB20A-A362-4F7B-BC43-BA99D234E0C3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3420213-DD5E-4463-AF1D-F0CC1D1A1878}" type="pres">
      <dgm:prSet presAssocID="{EEBCB20A-A362-4F7B-BC43-BA99D234E0C3}" presName="accent_4" presStyleCnt="0"/>
      <dgm:spPr/>
      <dgm:t>
        <a:bodyPr/>
        <a:lstStyle/>
        <a:p>
          <a:endParaRPr lang="pl-PL"/>
        </a:p>
      </dgm:t>
    </dgm:pt>
    <dgm:pt modelId="{DEEFDF20-F260-4690-B560-026CC248CF0B}" type="pres">
      <dgm:prSet presAssocID="{EEBCB20A-A362-4F7B-BC43-BA99D234E0C3}" presName="accentRepeatNode" presStyleLbl="solidFgAcc1" presStyleIdx="3" presStyleCnt="5"/>
      <dgm:spPr/>
      <dgm:t>
        <a:bodyPr/>
        <a:lstStyle/>
        <a:p>
          <a:endParaRPr lang="pl-PL"/>
        </a:p>
      </dgm:t>
    </dgm:pt>
    <dgm:pt modelId="{0F87AA81-F30B-4300-9A8B-AFED4284E787}" type="pres">
      <dgm:prSet presAssocID="{11916256-273C-420C-9474-45F23E2518C3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74D234E-1A95-45EF-AED6-C06D71D2FE12}" type="pres">
      <dgm:prSet presAssocID="{11916256-273C-420C-9474-45F23E2518C3}" presName="accent_5" presStyleCnt="0"/>
      <dgm:spPr/>
      <dgm:t>
        <a:bodyPr/>
        <a:lstStyle/>
        <a:p>
          <a:endParaRPr lang="pl-PL"/>
        </a:p>
      </dgm:t>
    </dgm:pt>
    <dgm:pt modelId="{172B14DC-7419-49FF-B2B0-0AD7E79AB799}" type="pres">
      <dgm:prSet presAssocID="{11916256-273C-420C-9474-45F23E2518C3}" presName="accentRepeatNode" presStyleLbl="solidFgAcc1" presStyleIdx="4" presStyleCnt="5"/>
      <dgm:spPr/>
      <dgm:t>
        <a:bodyPr/>
        <a:lstStyle/>
        <a:p>
          <a:endParaRPr lang="pl-PL"/>
        </a:p>
      </dgm:t>
    </dgm:pt>
  </dgm:ptLst>
  <dgm:cxnLst>
    <dgm:cxn modelId="{D677362E-B43F-497E-AA74-AEB0EA6C66F7}" type="presOf" srcId="{EEBCB20A-A362-4F7B-BC43-BA99D234E0C3}" destId="{71823D18-8938-4F9B-81B3-462E7477F385}" srcOrd="0" destOrd="0" presId="urn:microsoft.com/office/officeart/2008/layout/VerticalCurvedList"/>
    <dgm:cxn modelId="{D13F4EA2-FD23-4868-9CDB-FBD278C9ADAB}" type="presOf" srcId="{0D014B2B-2B85-4B04-AF59-82765903477F}" destId="{F132D486-F005-4B2B-86BF-ED9D15DD1D08}" srcOrd="0" destOrd="0" presId="urn:microsoft.com/office/officeart/2008/layout/VerticalCurvedList"/>
    <dgm:cxn modelId="{B7A3581F-9AA5-4477-A64E-69D0A0AF70DC}" srcId="{1F949D39-4E5F-465F-ACFE-5C0CE4392409}" destId="{11916256-273C-420C-9474-45F23E2518C3}" srcOrd="4" destOrd="0" parTransId="{DFE465E3-137B-40D7-B7B7-130576C34908}" sibTransId="{1231C9DF-F2FD-400B-AB22-37CB2860D2AC}"/>
    <dgm:cxn modelId="{78873814-6E92-4344-8290-DB8ECACBFD3C}" srcId="{1F949D39-4E5F-465F-ACFE-5C0CE4392409}" destId="{EEBCB20A-A362-4F7B-BC43-BA99D234E0C3}" srcOrd="3" destOrd="0" parTransId="{76D76216-AADD-4D1B-9B0A-90993E057F84}" sibTransId="{20B50EB6-5901-4517-A342-F22D87084F02}"/>
    <dgm:cxn modelId="{C25691E3-704A-4B30-999C-D06C0A0ED349}" srcId="{1F949D39-4E5F-465F-ACFE-5C0CE4392409}" destId="{5072362A-9BD9-4C79-AFC2-63D2619E02D4}" srcOrd="2" destOrd="0" parTransId="{500E6DDD-4FC7-4B98-A4AD-9AC9E80E485A}" sibTransId="{A1B07059-B600-474C-9D6D-4D668AEB9497}"/>
    <dgm:cxn modelId="{B626DBAF-65ED-4B28-AACD-94BECCB956AF}" type="presOf" srcId="{11916256-273C-420C-9474-45F23E2518C3}" destId="{0F87AA81-F30B-4300-9A8B-AFED4284E787}" srcOrd="0" destOrd="0" presId="urn:microsoft.com/office/officeart/2008/layout/VerticalCurvedList"/>
    <dgm:cxn modelId="{715122B7-B198-4C56-9272-BD3C478DCAF1}" type="presOf" srcId="{5072362A-9BD9-4C79-AFC2-63D2619E02D4}" destId="{1EA2BE3A-63A4-41A7-A204-B8E7F803310B}" srcOrd="0" destOrd="0" presId="urn:microsoft.com/office/officeart/2008/layout/VerticalCurvedList"/>
    <dgm:cxn modelId="{962FD961-FD44-4594-B675-79B0E6CBDF6E}" srcId="{1F949D39-4E5F-465F-ACFE-5C0CE4392409}" destId="{26AB3735-EAB5-4B96-9A4F-E275DFFADC2A}" srcOrd="1" destOrd="0" parTransId="{F27B1967-496C-4709-A9C8-E6961A28FD86}" sibTransId="{FB5B1E0B-1AA2-4F92-9B57-8AEF982EB537}"/>
    <dgm:cxn modelId="{BBAC820E-7D68-4776-89D5-E2C75759B691}" srcId="{1F949D39-4E5F-465F-ACFE-5C0CE4392409}" destId="{0D014B2B-2B85-4B04-AF59-82765903477F}" srcOrd="0" destOrd="0" parTransId="{6E4FF48F-A2DB-4D94-AFEA-75C22694AEDA}" sibTransId="{2F381D0A-1A3C-44C1-B510-C4765D42973C}"/>
    <dgm:cxn modelId="{CD78007E-4078-4427-B6D7-0AAAC25A4145}" type="presOf" srcId="{1F949D39-4E5F-465F-ACFE-5C0CE4392409}" destId="{6244A003-5D47-4E59-9B6C-5BC42BBEE73F}" srcOrd="0" destOrd="0" presId="urn:microsoft.com/office/officeart/2008/layout/VerticalCurvedList"/>
    <dgm:cxn modelId="{0FF78010-DC7A-462F-AB6D-0A62FAF77F94}" type="presOf" srcId="{2F381D0A-1A3C-44C1-B510-C4765D42973C}" destId="{38857D3F-E88A-4B99-A322-2E9F5BF77832}" srcOrd="0" destOrd="0" presId="urn:microsoft.com/office/officeart/2008/layout/VerticalCurvedList"/>
    <dgm:cxn modelId="{C5FA3842-18C9-4F7F-BB27-5F4F6E058819}" type="presOf" srcId="{26AB3735-EAB5-4B96-9A4F-E275DFFADC2A}" destId="{5C857DEF-D464-48CA-A38B-3A9FAAF4E7EF}" srcOrd="0" destOrd="0" presId="urn:microsoft.com/office/officeart/2008/layout/VerticalCurvedList"/>
    <dgm:cxn modelId="{E77B9D90-367F-4DEA-8861-01989F7A8D89}" type="presParOf" srcId="{6244A003-5D47-4E59-9B6C-5BC42BBEE73F}" destId="{34BF7106-0779-4CEF-93D8-0868893F0F55}" srcOrd="0" destOrd="0" presId="urn:microsoft.com/office/officeart/2008/layout/VerticalCurvedList"/>
    <dgm:cxn modelId="{54012BB6-71A1-4414-B779-9934B17CC362}" type="presParOf" srcId="{34BF7106-0779-4CEF-93D8-0868893F0F55}" destId="{A6D51463-08B7-405C-9729-8732C846231C}" srcOrd="0" destOrd="0" presId="urn:microsoft.com/office/officeart/2008/layout/VerticalCurvedList"/>
    <dgm:cxn modelId="{E5D178BC-A1BB-4606-B52B-C820C2CC23FB}" type="presParOf" srcId="{A6D51463-08B7-405C-9729-8732C846231C}" destId="{E3338AEF-DE9F-492B-876B-6EA7337E5793}" srcOrd="0" destOrd="0" presId="urn:microsoft.com/office/officeart/2008/layout/VerticalCurvedList"/>
    <dgm:cxn modelId="{F7D64639-5BEA-4D84-A42D-79B11A549BCF}" type="presParOf" srcId="{A6D51463-08B7-405C-9729-8732C846231C}" destId="{38857D3F-E88A-4B99-A322-2E9F5BF77832}" srcOrd="1" destOrd="0" presId="urn:microsoft.com/office/officeart/2008/layout/VerticalCurvedList"/>
    <dgm:cxn modelId="{C21C1C97-F3B4-4156-B642-0687265B12E1}" type="presParOf" srcId="{A6D51463-08B7-405C-9729-8732C846231C}" destId="{E00FF2BD-D18C-4671-9D0B-BF8BB288F975}" srcOrd="2" destOrd="0" presId="urn:microsoft.com/office/officeart/2008/layout/VerticalCurvedList"/>
    <dgm:cxn modelId="{B0BB57D7-F9DE-4F95-8CEC-7DE601E44540}" type="presParOf" srcId="{A6D51463-08B7-405C-9729-8732C846231C}" destId="{85C9A17C-8458-49C4-AD7A-67D4CBCC621A}" srcOrd="3" destOrd="0" presId="urn:microsoft.com/office/officeart/2008/layout/VerticalCurvedList"/>
    <dgm:cxn modelId="{CF21D527-6E9C-4942-8A03-1AC2DA6C0B5A}" type="presParOf" srcId="{34BF7106-0779-4CEF-93D8-0868893F0F55}" destId="{F132D486-F005-4B2B-86BF-ED9D15DD1D08}" srcOrd="1" destOrd="0" presId="urn:microsoft.com/office/officeart/2008/layout/VerticalCurvedList"/>
    <dgm:cxn modelId="{568D6E5B-A88E-4B09-97E2-1FCDBE0AE3A0}" type="presParOf" srcId="{34BF7106-0779-4CEF-93D8-0868893F0F55}" destId="{BD1F0185-6B3C-404C-8B42-D1266CF6C0D8}" srcOrd="2" destOrd="0" presId="urn:microsoft.com/office/officeart/2008/layout/VerticalCurvedList"/>
    <dgm:cxn modelId="{7222EDDC-5FB3-45F2-826B-04BB2F986D4F}" type="presParOf" srcId="{BD1F0185-6B3C-404C-8B42-D1266CF6C0D8}" destId="{424739D2-B804-44DB-91AB-A8293E25B2EB}" srcOrd="0" destOrd="0" presId="urn:microsoft.com/office/officeart/2008/layout/VerticalCurvedList"/>
    <dgm:cxn modelId="{1AC8CAD4-DD03-4C55-8C00-468551EF4113}" type="presParOf" srcId="{34BF7106-0779-4CEF-93D8-0868893F0F55}" destId="{5C857DEF-D464-48CA-A38B-3A9FAAF4E7EF}" srcOrd="3" destOrd="0" presId="urn:microsoft.com/office/officeart/2008/layout/VerticalCurvedList"/>
    <dgm:cxn modelId="{F76BDCD1-C94D-4344-9300-CE725A0C176C}" type="presParOf" srcId="{34BF7106-0779-4CEF-93D8-0868893F0F55}" destId="{96EBA602-3952-4215-8D0C-D45DE1048E2F}" srcOrd="4" destOrd="0" presId="urn:microsoft.com/office/officeart/2008/layout/VerticalCurvedList"/>
    <dgm:cxn modelId="{DBA7AFBA-16EF-4A42-9B03-F138DE99D47C}" type="presParOf" srcId="{96EBA602-3952-4215-8D0C-D45DE1048E2F}" destId="{824BB98B-B845-4515-A723-8A654FDC5EB2}" srcOrd="0" destOrd="0" presId="urn:microsoft.com/office/officeart/2008/layout/VerticalCurvedList"/>
    <dgm:cxn modelId="{145B9A71-1812-47EE-B365-CADEE900061E}" type="presParOf" srcId="{34BF7106-0779-4CEF-93D8-0868893F0F55}" destId="{1EA2BE3A-63A4-41A7-A204-B8E7F803310B}" srcOrd="5" destOrd="0" presId="urn:microsoft.com/office/officeart/2008/layout/VerticalCurvedList"/>
    <dgm:cxn modelId="{176934B5-F9AD-4C0B-A36B-90B31A47CE42}" type="presParOf" srcId="{34BF7106-0779-4CEF-93D8-0868893F0F55}" destId="{FE2E146F-B2C8-444E-87CA-4A95978B0771}" srcOrd="6" destOrd="0" presId="urn:microsoft.com/office/officeart/2008/layout/VerticalCurvedList"/>
    <dgm:cxn modelId="{D5F2D84C-0058-4F4E-95C8-2FF1278069ED}" type="presParOf" srcId="{FE2E146F-B2C8-444E-87CA-4A95978B0771}" destId="{0CC49B1A-410D-405C-B32D-8AC2C24CEC03}" srcOrd="0" destOrd="0" presId="urn:microsoft.com/office/officeart/2008/layout/VerticalCurvedList"/>
    <dgm:cxn modelId="{96B1C77A-3ABD-4BE8-B53D-051C871D9C88}" type="presParOf" srcId="{34BF7106-0779-4CEF-93D8-0868893F0F55}" destId="{71823D18-8938-4F9B-81B3-462E7477F385}" srcOrd="7" destOrd="0" presId="urn:microsoft.com/office/officeart/2008/layout/VerticalCurvedList"/>
    <dgm:cxn modelId="{B6D99AA2-EF89-48A0-B323-F25A77837729}" type="presParOf" srcId="{34BF7106-0779-4CEF-93D8-0868893F0F55}" destId="{63420213-DD5E-4463-AF1D-F0CC1D1A1878}" srcOrd="8" destOrd="0" presId="urn:microsoft.com/office/officeart/2008/layout/VerticalCurvedList"/>
    <dgm:cxn modelId="{5D9E3191-556C-4ADD-A8E8-2269783ADD58}" type="presParOf" srcId="{63420213-DD5E-4463-AF1D-F0CC1D1A1878}" destId="{DEEFDF20-F260-4690-B560-026CC248CF0B}" srcOrd="0" destOrd="0" presId="urn:microsoft.com/office/officeart/2008/layout/VerticalCurvedList"/>
    <dgm:cxn modelId="{9B08B0C6-1A3D-4A45-A88D-452EF90DD673}" type="presParOf" srcId="{34BF7106-0779-4CEF-93D8-0868893F0F55}" destId="{0F87AA81-F30B-4300-9A8B-AFED4284E787}" srcOrd="9" destOrd="0" presId="urn:microsoft.com/office/officeart/2008/layout/VerticalCurvedList"/>
    <dgm:cxn modelId="{490F4E62-70C7-416C-A0AA-5AA4738AC661}" type="presParOf" srcId="{34BF7106-0779-4CEF-93D8-0868893F0F55}" destId="{974D234E-1A95-45EF-AED6-C06D71D2FE12}" srcOrd="10" destOrd="0" presId="urn:microsoft.com/office/officeart/2008/layout/VerticalCurvedList"/>
    <dgm:cxn modelId="{57E174F1-73F6-464E-A297-F9AEA142818C}" type="presParOf" srcId="{974D234E-1A95-45EF-AED6-C06D71D2FE12}" destId="{172B14DC-7419-49FF-B2B0-0AD7E79AB79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98F77CC-2330-436B-AF1C-AAFF07158FF4}">
      <dsp:nvSpPr>
        <dsp:cNvPr id="0" name=""/>
        <dsp:cNvSpPr/>
      </dsp:nvSpPr>
      <dsp:spPr>
        <a:xfrm>
          <a:off x="2898" y="0"/>
          <a:ext cx="4029549" cy="1833396"/>
        </a:xfrm>
        <a:prstGeom prst="flowChartPunchedTape">
          <a:avLst/>
        </a:prstGeom>
        <a:solidFill>
          <a:srgbClr val="31B6FD">
            <a:hueOff val="0"/>
            <a:satOff val="0"/>
            <a:lumOff val="0"/>
            <a:alphaOff val="0"/>
          </a:srgbClr>
        </a:solidFill>
        <a:ln w="317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 smtClean="0">
              <a:solidFill>
                <a:sysClr val="windowText" lastClr="000000"/>
              </a:solidFill>
              <a:latin typeface="Palatino Linotype"/>
              <a:ea typeface="+mn-ea"/>
              <a:cs typeface="+mn-cs"/>
            </a:rPr>
            <a:t>POWIATOWA PORADNIA PSYCHOLOGICZNO – PEDAGOGICZNA W TARNOWIE</a:t>
          </a:r>
          <a:endParaRPr lang="pl-PL" sz="1800" b="1" kern="1200" dirty="0">
            <a:solidFill>
              <a:sysClr val="windowText" lastClr="000000"/>
            </a:solidFill>
            <a:latin typeface="Palatino Linotype"/>
            <a:ea typeface="+mn-ea"/>
            <a:cs typeface="+mn-cs"/>
          </a:endParaRPr>
        </a:p>
      </dsp:txBody>
      <dsp:txXfrm>
        <a:off x="2898" y="0"/>
        <a:ext cx="4029549" cy="1833396"/>
      </dsp:txXfrm>
    </dsp:sp>
    <dsp:sp modelId="{9AE68452-4190-418F-9191-E65C0F0567C8}">
      <dsp:nvSpPr>
        <dsp:cNvPr id="0" name=""/>
        <dsp:cNvSpPr/>
      </dsp:nvSpPr>
      <dsp:spPr>
        <a:xfrm>
          <a:off x="0" y="1964324"/>
          <a:ext cx="1271953" cy="1965204"/>
        </a:xfrm>
        <a:prstGeom prst="roundRect">
          <a:avLst>
            <a:gd name="adj" fmla="val 10000"/>
          </a:avLst>
        </a:prstGeom>
        <a:solidFill>
          <a:srgbClr val="5BD078">
            <a:hueOff val="0"/>
            <a:satOff val="0"/>
            <a:lumOff val="0"/>
            <a:alphaOff val="0"/>
          </a:srgbClr>
        </a:solidFill>
        <a:ln w="31750" cap="flat" cmpd="sng" algn="ctr">
          <a:solidFill>
            <a:sysClr val="window" lastClr="FFFFFF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kern="1200" dirty="0" smtClean="0">
              <a:solidFill>
                <a:sysClr val="windowText" lastClr="000000"/>
              </a:solidFill>
              <a:latin typeface="Palatino Linotype"/>
              <a:ea typeface="+mn-ea"/>
              <a:cs typeface="+mn-cs"/>
            </a:rPr>
            <a:t>Filia Tuchów</a:t>
          </a:r>
          <a:endParaRPr lang="pl-PL" sz="2200" kern="1200" dirty="0">
            <a:solidFill>
              <a:sysClr val="windowText" lastClr="000000"/>
            </a:solidFill>
            <a:latin typeface="Palatino Linotype"/>
            <a:ea typeface="+mn-ea"/>
            <a:cs typeface="+mn-cs"/>
          </a:endParaRPr>
        </a:p>
      </dsp:txBody>
      <dsp:txXfrm>
        <a:off x="0" y="1964324"/>
        <a:ext cx="1271953" cy="1965204"/>
      </dsp:txXfrm>
    </dsp:sp>
    <dsp:sp modelId="{AB19CBC9-11BF-4A81-B622-C807A9F63E23}">
      <dsp:nvSpPr>
        <dsp:cNvPr id="0" name=""/>
        <dsp:cNvSpPr/>
      </dsp:nvSpPr>
      <dsp:spPr>
        <a:xfrm>
          <a:off x="1380247" y="1993993"/>
          <a:ext cx="1271953" cy="1905866"/>
        </a:xfrm>
        <a:prstGeom prst="roundRect">
          <a:avLst>
            <a:gd name="adj" fmla="val 10000"/>
          </a:avLst>
        </a:prstGeom>
        <a:solidFill>
          <a:srgbClr val="5BD078">
            <a:hueOff val="0"/>
            <a:satOff val="0"/>
            <a:lumOff val="0"/>
            <a:alphaOff val="0"/>
          </a:srgbClr>
        </a:solidFill>
        <a:ln w="31750" cap="flat" cmpd="sng" algn="ctr">
          <a:solidFill>
            <a:sysClr val="window" lastClr="FFFFFF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kern="1200" dirty="0" smtClean="0">
              <a:solidFill>
                <a:sysClr val="windowText" lastClr="000000"/>
              </a:solidFill>
              <a:latin typeface="Palatino Linotype"/>
              <a:ea typeface="+mn-ea"/>
              <a:cs typeface="+mn-cs"/>
            </a:rPr>
            <a:t>Filia Wojnicz</a:t>
          </a:r>
          <a:endParaRPr lang="pl-PL" sz="2200" kern="1200" dirty="0">
            <a:solidFill>
              <a:sysClr val="windowText" lastClr="000000"/>
            </a:solidFill>
            <a:latin typeface="Palatino Linotype"/>
            <a:ea typeface="+mn-ea"/>
            <a:cs typeface="+mn-cs"/>
          </a:endParaRPr>
        </a:p>
      </dsp:txBody>
      <dsp:txXfrm>
        <a:off x="1380247" y="1993993"/>
        <a:ext cx="1271953" cy="1905866"/>
      </dsp:txXfrm>
    </dsp:sp>
    <dsp:sp modelId="{6E18F38D-91FE-4D37-9434-EFA1CBF6D749}">
      <dsp:nvSpPr>
        <dsp:cNvPr id="0" name=""/>
        <dsp:cNvSpPr/>
      </dsp:nvSpPr>
      <dsp:spPr>
        <a:xfrm>
          <a:off x="2759045" y="1993993"/>
          <a:ext cx="1271953" cy="1910520"/>
        </a:xfrm>
        <a:prstGeom prst="roundRect">
          <a:avLst>
            <a:gd name="adj" fmla="val 10000"/>
          </a:avLst>
        </a:prstGeom>
        <a:solidFill>
          <a:srgbClr val="5BD078">
            <a:hueOff val="0"/>
            <a:satOff val="0"/>
            <a:lumOff val="0"/>
            <a:alphaOff val="0"/>
          </a:srgbClr>
        </a:solidFill>
        <a:ln w="31750" cap="flat" cmpd="sng" algn="ctr">
          <a:solidFill>
            <a:sysClr val="window" lastClr="FFFFFF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kern="1200" dirty="0" smtClean="0">
              <a:solidFill>
                <a:sysClr val="windowText" lastClr="000000"/>
              </a:solidFill>
              <a:latin typeface="Palatino Linotype"/>
              <a:ea typeface="+mn-ea"/>
              <a:cs typeface="+mn-cs"/>
            </a:rPr>
            <a:t>Filia Żabno</a:t>
          </a:r>
          <a:endParaRPr lang="pl-PL" sz="2200" kern="1200" dirty="0">
            <a:solidFill>
              <a:sysClr val="windowText" lastClr="000000"/>
            </a:solidFill>
            <a:latin typeface="Palatino Linotype"/>
            <a:ea typeface="+mn-ea"/>
            <a:cs typeface="+mn-cs"/>
          </a:endParaRPr>
        </a:p>
      </dsp:txBody>
      <dsp:txXfrm>
        <a:off x="2759045" y="1993993"/>
        <a:ext cx="1271953" cy="191052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D830909-2FCF-4C92-90FE-C6078B86B73C}">
      <dsp:nvSpPr>
        <dsp:cNvPr id="0" name=""/>
        <dsp:cNvSpPr/>
      </dsp:nvSpPr>
      <dsp:spPr>
        <a:xfrm>
          <a:off x="1050848" y="801608"/>
          <a:ext cx="4072052" cy="4072510"/>
        </a:xfrm>
        <a:prstGeom prst="ellipse">
          <a:avLst/>
        </a:prstGeom>
        <a:solidFill>
          <a:schemeClr val="accent3"/>
        </a:solidFill>
        <a:ln w="1905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 smtClean="0">
              <a:solidFill>
                <a:schemeClr val="tx1"/>
              </a:solidFill>
            </a:rPr>
            <a:t>REALIZACJA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 smtClean="0">
              <a:solidFill>
                <a:schemeClr val="tx1"/>
              </a:solidFill>
            </a:rPr>
            <a:t>CELÓW PROFILAKTYCZNYCH</a:t>
          </a:r>
          <a:endParaRPr lang="pl-PL" sz="2000" kern="1200" dirty="0">
            <a:solidFill>
              <a:schemeClr val="tx1"/>
            </a:solidFill>
          </a:endParaRPr>
        </a:p>
      </dsp:txBody>
      <dsp:txXfrm>
        <a:off x="1050848" y="801608"/>
        <a:ext cx="4072052" cy="4072510"/>
      </dsp:txXfrm>
    </dsp:sp>
    <dsp:sp modelId="{D9090F31-9DC2-4378-8748-EF86B3DFB367}">
      <dsp:nvSpPr>
        <dsp:cNvPr id="0" name=""/>
        <dsp:cNvSpPr/>
      </dsp:nvSpPr>
      <dsp:spPr>
        <a:xfrm>
          <a:off x="3374632" y="616061"/>
          <a:ext cx="452728" cy="452924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AC28D3-EFF9-425F-99BC-86003DB81C23}">
      <dsp:nvSpPr>
        <dsp:cNvPr id="0" name=""/>
        <dsp:cNvSpPr/>
      </dsp:nvSpPr>
      <dsp:spPr>
        <a:xfrm>
          <a:off x="2302952" y="4571534"/>
          <a:ext cx="328270" cy="328274"/>
        </a:xfrm>
        <a:prstGeom prst="ellipse">
          <a:avLst/>
        </a:prstGeom>
        <a:solidFill>
          <a:schemeClr val="accent1">
            <a:shade val="80000"/>
            <a:hueOff val="1094"/>
            <a:satOff val="-848"/>
            <a:lumOff val="205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08DC5E-8288-40A5-BB40-5A7A186D3C59}">
      <dsp:nvSpPr>
        <dsp:cNvPr id="0" name=""/>
        <dsp:cNvSpPr/>
      </dsp:nvSpPr>
      <dsp:spPr>
        <a:xfrm>
          <a:off x="5385182" y="2454400"/>
          <a:ext cx="328270" cy="328274"/>
        </a:xfrm>
        <a:prstGeom prst="ellipse">
          <a:avLst/>
        </a:prstGeom>
        <a:solidFill>
          <a:schemeClr val="accent1">
            <a:shade val="80000"/>
            <a:hueOff val="2188"/>
            <a:satOff val="-1696"/>
            <a:lumOff val="411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4AC5CC-E3CF-4298-9BF8-216BDBCB35C1}">
      <dsp:nvSpPr>
        <dsp:cNvPr id="0" name=""/>
        <dsp:cNvSpPr/>
      </dsp:nvSpPr>
      <dsp:spPr>
        <a:xfrm>
          <a:off x="3816502" y="4920743"/>
          <a:ext cx="452728" cy="452924"/>
        </a:xfrm>
        <a:prstGeom prst="ellipse">
          <a:avLst/>
        </a:prstGeom>
        <a:solidFill>
          <a:schemeClr val="accent1">
            <a:shade val="80000"/>
            <a:hueOff val="3282"/>
            <a:satOff val="-2544"/>
            <a:lumOff val="616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2F9074-DB41-4284-A70B-0F4B51E8EEBE}">
      <dsp:nvSpPr>
        <dsp:cNvPr id="0" name=""/>
        <dsp:cNvSpPr/>
      </dsp:nvSpPr>
      <dsp:spPr>
        <a:xfrm>
          <a:off x="2394834" y="1259765"/>
          <a:ext cx="328270" cy="328274"/>
        </a:xfrm>
        <a:prstGeom prst="ellipse">
          <a:avLst/>
        </a:prstGeom>
        <a:solidFill>
          <a:schemeClr val="accent1">
            <a:shade val="80000"/>
            <a:hueOff val="4375"/>
            <a:satOff val="-3391"/>
            <a:lumOff val="821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B8E02D-6E41-4F54-9D03-511F13464D89}">
      <dsp:nvSpPr>
        <dsp:cNvPr id="0" name=""/>
        <dsp:cNvSpPr/>
      </dsp:nvSpPr>
      <dsp:spPr>
        <a:xfrm>
          <a:off x="1361577" y="3137592"/>
          <a:ext cx="328270" cy="328274"/>
        </a:xfrm>
        <a:prstGeom prst="ellipse">
          <a:avLst/>
        </a:prstGeom>
        <a:solidFill>
          <a:schemeClr val="accent1">
            <a:shade val="80000"/>
            <a:hueOff val="5469"/>
            <a:satOff val="-4239"/>
            <a:lumOff val="1027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E48869-907E-408C-BC2D-AAAFCDFD0CF3}">
      <dsp:nvSpPr>
        <dsp:cNvPr id="0" name=""/>
        <dsp:cNvSpPr/>
      </dsp:nvSpPr>
      <dsp:spPr>
        <a:xfrm>
          <a:off x="-288037" y="792087"/>
          <a:ext cx="2712072" cy="2195137"/>
        </a:xfrm>
        <a:prstGeom prst="ellipse">
          <a:avLst/>
        </a:prstGeom>
        <a:gradFill rotWithShape="1">
          <a:gsLst>
            <a:gs pos="0">
              <a:schemeClr val="accent2">
                <a:tint val="1000"/>
                <a:satMod val="255000"/>
              </a:schemeClr>
            </a:gs>
            <a:gs pos="55000">
              <a:schemeClr val="accent2">
                <a:tint val="12000"/>
                <a:satMod val="255000"/>
              </a:schemeClr>
            </a:gs>
            <a:gs pos="100000">
              <a:schemeClr val="accent2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i="1" kern="1200" smtClean="0"/>
            <a:t>DZIECI  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i="1" kern="1200" smtClean="0"/>
            <a:t>                      MŁODZIEŻ</a:t>
          </a:r>
          <a:endParaRPr lang="pl-PL" sz="1600" b="1" i="1" kern="1200" dirty="0"/>
        </a:p>
      </dsp:txBody>
      <dsp:txXfrm>
        <a:off x="-288037" y="792087"/>
        <a:ext cx="2712072" cy="2195137"/>
      </dsp:txXfrm>
    </dsp:sp>
    <dsp:sp modelId="{8AD77B92-2269-428F-A2C6-21CFBA1606D5}">
      <dsp:nvSpPr>
        <dsp:cNvPr id="0" name=""/>
        <dsp:cNvSpPr/>
      </dsp:nvSpPr>
      <dsp:spPr>
        <a:xfrm>
          <a:off x="2916892" y="1274038"/>
          <a:ext cx="452728" cy="452924"/>
        </a:xfrm>
        <a:prstGeom prst="ellipse">
          <a:avLst/>
        </a:prstGeom>
        <a:solidFill>
          <a:schemeClr val="accent1">
            <a:shade val="80000"/>
            <a:hueOff val="7657"/>
            <a:satOff val="-5935"/>
            <a:lumOff val="1438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63DD64-BAE8-41CA-80C5-A32445E387DC}">
      <dsp:nvSpPr>
        <dsp:cNvPr id="0" name=""/>
        <dsp:cNvSpPr/>
      </dsp:nvSpPr>
      <dsp:spPr>
        <a:xfrm>
          <a:off x="-65938" y="3677105"/>
          <a:ext cx="818586" cy="818783"/>
        </a:xfrm>
        <a:prstGeom prst="ellipse">
          <a:avLst/>
        </a:prstGeom>
        <a:solidFill>
          <a:schemeClr val="accent1">
            <a:shade val="80000"/>
            <a:hueOff val="8751"/>
            <a:satOff val="-6783"/>
            <a:lumOff val="1643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289009-DB84-4384-B8F2-AB61856A998B}">
      <dsp:nvSpPr>
        <dsp:cNvPr id="0" name=""/>
        <dsp:cNvSpPr/>
      </dsp:nvSpPr>
      <dsp:spPr>
        <a:xfrm>
          <a:off x="5082935" y="376520"/>
          <a:ext cx="2586515" cy="2400428"/>
        </a:xfrm>
        <a:prstGeom prst="ellipse">
          <a:avLst/>
        </a:prstGeom>
        <a:gradFill rotWithShape="1">
          <a:gsLst>
            <a:gs pos="0">
              <a:schemeClr val="accent2">
                <a:tint val="1000"/>
                <a:satMod val="255000"/>
              </a:schemeClr>
            </a:gs>
            <a:gs pos="55000">
              <a:schemeClr val="accent2">
                <a:tint val="12000"/>
                <a:satMod val="255000"/>
              </a:schemeClr>
            </a:gs>
            <a:gs pos="100000">
              <a:schemeClr val="accent2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l-PL" sz="1600" b="1" i="1" kern="1200" smtClean="0"/>
            <a:t>RODZICE 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l-PL" sz="1600" b="1" i="1" kern="1200" smtClean="0"/>
            <a:t>             OPIEKUNOWIE</a:t>
          </a:r>
          <a:endParaRPr lang="pl-PL" sz="1600" b="1" i="1" kern="1200" dirty="0"/>
        </a:p>
      </dsp:txBody>
      <dsp:txXfrm>
        <a:off x="5082935" y="376520"/>
        <a:ext cx="2586515" cy="2400428"/>
      </dsp:txXfrm>
    </dsp:sp>
    <dsp:sp modelId="{8E2A482E-0FA5-48A7-8372-21099455F741}">
      <dsp:nvSpPr>
        <dsp:cNvPr id="0" name=""/>
        <dsp:cNvSpPr/>
      </dsp:nvSpPr>
      <dsp:spPr>
        <a:xfrm>
          <a:off x="4802148" y="1900615"/>
          <a:ext cx="452728" cy="452924"/>
        </a:xfrm>
        <a:prstGeom prst="ellipse">
          <a:avLst/>
        </a:prstGeom>
        <a:solidFill>
          <a:schemeClr val="accent1">
            <a:shade val="80000"/>
            <a:hueOff val="10939"/>
            <a:satOff val="-8479"/>
            <a:lumOff val="2054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7FDBF7-36EA-469C-A390-74EDAA6F20A7}">
      <dsp:nvSpPr>
        <dsp:cNvPr id="0" name=""/>
        <dsp:cNvSpPr/>
      </dsp:nvSpPr>
      <dsp:spPr>
        <a:xfrm>
          <a:off x="-377502" y="4651462"/>
          <a:ext cx="328270" cy="328274"/>
        </a:xfrm>
        <a:prstGeom prst="ellipse">
          <a:avLst/>
        </a:prstGeom>
        <a:solidFill>
          <a:schemeClr val="accent1">
            <a:shade val="80000"/>
            <a:hueOff val="12032"/>
            <a:satOff val="-9326"/>
            <a:lumOff val="2260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B44D17-D95F-4AA2-A396-92D2F4A9AFEF}">
      <dsp:nvSpPr>
        <dsp:cNvPr id="0" name=""/>
        <dsp:cNvSpPr/>
      </dsp:nvSpPr>
      <dsp:spPr>
        <a:xfrm>
          <a:off x="2893504" y="4184265"/>
          <a:ext cx="328270" cy="328274"/>
        </a:xfrm>
        <a:prstGeom prst="ellipse">
          <a:avLst/>
        </a:prstGeom>
        <a:solidFill>
          <a:schemeClr val="accent1">
            <a:shade val="80000"/>
            <a:hueOff val="13126"/>
            <a:satOff val="-10174"/>
            <a:lumOff val="2465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CD05DD-3527-4865-8E3D-6AA901D08C59}">
      <dsp:nvSpPr>
        <dsp:cNvPr id="0" name=""/>
        <dsp:cNvSpPr/>
      </dsp:nvSpPr>
      <dsp:spPr>
        <a:xfrm>
          <a:off x="4268673" y="3298505"/>
          <a:ext cx="3911353" cy="1857565"/>
        </a:xfrm>
        <a:prstGeom prst="ellipse">
          <a:avLst/>
        </a:prstGeom>
        <a:gradFill rotWithShape="1">
          <a:gsLst>
            <a:gs pos="0">
              <a:schemeClr val="accent2">
                <a:tint val="1000"/>
                <a:satMod val="255000"/>
              </a:schemeClr>
            </a:gs>
            <a:gs pos="55000">
              <a:schemeClr val="accent2">
                <a:tint val="12000"/>
                <a:satMod val="255000"/>
              </a:schemeClr>
            </a:gs>
            <a:gs pos="100000">
              <a:schemeClr val="accent2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i="1" kern="1200" smtClean="0"/>
            <a:t>NAUCZYCIELE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i="1" kern="1200" smtClean="0"/>
            <a:t>                           WYCHOWAWCY</a:t>
          </a:r>
          <a:endParaRPr lang="pl-PL" sz="1600" b="1" i="1" kern="1200" dirty="0"/>
        </a:p>
      </dsp:txBody>
      <dsp:txXfrm>
        <a:off x="4268673" y="3298505"/>
        <a:ext cx="3911353" cy="1857565"/>
      </dsp:txXfrm>
    </dsp:sp>
    <dsp:sp modelId="{61CFC306-9FE0-4D04-BB88-5D620B2EE8B3}">
      <dsp:nvSpPr>
        <dsp:cNvPr id="0" name=""/>
        <dsp:cNvSpPr/>
      </dsp:nvSpPr>
      <dsp:spPr>
        <a:xfrm>
          <a:off x="7056785" y="2808311"/>
          <a:ext cx="328270" cy="328274"/>
        </a:xfrm>
        <a:prstGeom prst="ellipse">
          <a:avLst/>
        </a:prstGeom>
        <a:solidFill>
          <a:schemeClr val="accent1">
            <a:shade val="80000"/>
            <a:hueOff val="15314"/>
            <a:satOff val="-11870"/>
            <a:lumOff val="2876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3A26F9C-22B2-4226-B5C4-963BCCCB6F7D}">
      <dsp:nvSpPr>
        <dsp:cNvPr id="0" name=""/>
        <dsp:cNvSpPr/>
      </dsp:nvSpPr>
      <dsp:spPr>
        <a:xfrm>
          <a:off x="1557774" y="-18617"/>
          <a:ext cx="4629825" cy="4629825"/>
        </a:xfrm>
        <a:prstGeom prst="circularArrow">
          <a:avLst>
            <a:gd name="adj1" fmla="val 5689"/>
            <a:gd name="adj2" fmla="val 340510"/>
            <a:gd name="adj3" fmla="val 12386921"/>
            <a:gd name="adj4" fmla="val 18294717"/>
            <a:gd name="adj5" fmla="val 5908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541A44-1271-4186-B095-3BC2FF5F750C}">
      <dsp:nvSpPr>
        <dsp:cNvPr id="0" name=""/>
        <dsp:cNvSpPr/>
      </dsp:nvSpPr>
      <dsp:spPr>
        <a:xfrm>
          <a:off x="2232255" y="252595"/>
          <a:ext cx="3280864" cy="164043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700" b="1" kern="1200" dirty="0" smtClean="0">
              <a:solidFill>
                <a:schemeClr val="tx1"/>
              </a:solidFill>
            </a:rPr>
            <a:t>ZAJĘCIA PSYCHOEDUKACYJNE</a:t>
          </a:r>
          <a:endParaRPr lang="pl-PL" sz="1700" b="1" kern="1200" dirty="0">
            <a:solidFill>
              <a:schemeClr val="tx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300" b="1" kern="1200" dirty="0">
              <a:solidFill>
                <a:schemeClr val="tx1"/>
              </a:solidFill>
            </a:rPr>
            <a:t>Warsztaty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300" b="1" kern="1200" dirty="0">
              <a:solidFill>
                <a:schemeClr val="tx1"/>
              </a:solidFill>
            </a:rPr>
            <a:t>Pogadanki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300" b="1" kern="1200" dirty="0">
              <a:solidFill>
                <a:schemeClr val="tx1"/>
              </a:solidFill>
            </a:rPr>
            <a:t>Formy wakacyjne i feryjne</a:t>
          </a:r>
        </a:p>
      </dsp:txBody>
      <dsp:txXfrm>
        <a:off x="2232255" y="252595"/>
        <a:ext cx="3280864" cy="1640432"/>
      </dsp:txXfrm>
    </dsp:sp>
    <dsp:sp modelId="{895418D7-5FC0-4CEB-806D-EAA4F6E660EE}">
      <dsp:nvSpPr>
        <dsp:cNvPr id="0" name=""/>
        <dsp:cNvSpPr/>
      </dsp:nvSpPr>
      <dsp:spPr>
        <a:xfrm>
          <a:off x="4392479" y="2232236"/>
          <a:ext cx="3280864" cy="1640432"/>
        </a:xfrm>
        <a:prstGeom prst="roundRect">
          <a:avLst/>
        </a:prstGeom>
        <a:solidFill>
          <a:schemeClr val="accent3">
            <a:hueOff val="-8269636"/>
            <a:satOff val="13411"/>
            <a:lumOff val="9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700" b="1" kern="1200" dirty="0" smtClean="0">
              <a:solidFill>
                <a:schemeClr val="tx1"/>
              </a:solidFill>
            </a:rPr>
            <a:t>PORADY INDYWIDUALNE </a:t>
          </a:r>
          <a:endParaRPr lang="pl-PL" sz="1700" b="1" kern="1200" dirty="0">
            <a:solidFill>
              <a:schemeClr val="tx1"/>
            </a:solidFill>
          </a:endParaRPr>
        </a:p>
      </dsp:txBody>
      <dsp:txXfrm>
        <a:off x="4392479" y="2232236"/>
        <a:ext cx="3280864" cy="1640432"/>
      </dsp:txXfrm>
    </dsp:sp>
    <dsp:sp modelId="{9310D42D-5295-48F3-BEB8-8787A1107951}">
      <dsp:nvSpPr>
        <dsp:cNvPr id="0" name=""/>
        <dsp:cNvSpPr/>
      </dsp:nvSpPr>
      <dsp:spPr>
        <a:xfrm>
          <a:off x="0" y="2232252"/>
          <a:ext cx="3280864" cy="1640432"/>
        </a:xfrm>
        <a:prstGeom prst="roundRect">
          <a:avLst/>
        </a:prstGeom>
        <a:solidFill>
          <a:schemeClr val="accent3">
            <a:hueOff val="-16539272"/>
            <a:satOff val="26822"/>
            <a:lumOff val="19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700" b="1" kern="1200" dirty="0" smtClean="0">
              <a:solidFill>
                <a:schemeClr val="tx1"/>
              </a:solidFill>
            </a:rPr>
            <a:t>PROJEKTY ŚRODOWISKOWE</a:t>
          </a:r>
          <a:endParaRPr lang="pl-PL" sz="1700" b="1" kern="1200" dirty="0">
            <a:solidFill>
              <a:schemeClr val="tx1"/>
            </a:solidFill>
          </a:endParaRPr>
        </a:p>
      </dsp:txBody>
      <dsp:txXfrm>
        <a:off x="0" y="2232252"/>
        <a:ext cx="3280864" cy="1640432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6CED9-014C-4905-8923-D4FCA3D7016E}" type="datetimeFigureOut">
              <a:rPr lang="pl-PL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2013-12-02</a:t>
            </a:fld>
            <a:endParaRPr lang="pl-PL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3CC9C-1860-4D49-9D88-F46D36BA7BE4}" type="slidenum">
              <a:rPr lang="pl-PL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9684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6CED9-014C-4905-8923-D4FCA3D7016E}" type="datetimeFigureOut">
              <a:rPr lang="pl-PL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2013-12-02</a:t>
            </a:fld>
            <a:endParaRPr lang="pl-PL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3CC9C-1860-4D49-9D88-F46D36BA7BE4}" type="slidenum">
              <a:rPr lang="pl-PL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4879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6CED9-014C-4905-8923-D4FCA3D7016E}" type="datetimeFigureOut">
              <a:rPr lang="pl-PL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2013-12-02</a:t>
            </a:fld>
            <a:endParaRPr lang="pl-PL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3CC9C-1860-4D49-9D88-F46D36BA7BE4}" type="slidenum">
              <a:rPr lang="pl-PL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8349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rostokąt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Prostokąt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Prostokąt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Prostokąt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Prostokąt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Prostokąt zaokrąglony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Prostokąt zaokrąglony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Prostokąt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Prostokąt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E1CFB6AD-FC72-450C-A459-8BD83DFC3991}" type="datetimeFigureOut">
              <a:rPr lang="pl-PL" smtClean="0"/>
              <a:pPr/>
              <a:t>2013-12-02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0D7304F0-51B2-4451-8DA2-268EC45A880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FB6AD-FC72-450C-A459-8BD83DFC3991}" type="datetimeFigureOut">
              <a:rPr lang="pl-PL" smtClean="0"/>
              <a:pPr/>
              <a:t>2013-12-02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04F0-51B2-4451-8DA2-268EC45A880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FB6AD-FC72-450C-A459-8BD83DFC3991}" type="datetimeFigureOut">
              <a:rPr lang="pl-PL" smtClean="0"/>
              <a:pPr/>
              <a:t>2013-12-02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04F0-51B2-4451-8DA2-268EC45A880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FB6AD-FC72-450C-A459-8BD83DFC3991}" type="datetimeFigureOut">
              <a:rPr lang="pl-PL" smtClean="0"/>
              <a:pPr/>
              <a:t>2013-12-02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04F0-51B2-4451-8DA2-268EC45A880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6" name="Symbol zastępczy daty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1CFB6AD-FC72-450C-A459-8BD83DFC3991}" type="datetimeFigureOut">
              <a:rPr lang="pl-PL" smtClean="0"/>
              <a:pPr/>
              <a:t>2013-12-02</a:t>
            </a:fld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D7304F0-51B2-4451-8DA2-268EC45A880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8" name="Symbol zastępczy stopki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E1CFB6AD-FC72-450C-A459-8BD83DFC3991}" type="datetimeFigureOut">
              <a:rPr lang="pl-PL" smtClean="0"/>
              <a:pPr/>
              <a:t>2013-12-02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0D7304F0-51B2-4451-8DA2-268EC45A880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FB6AD-FC72-450C-A459-8BD83DFC3991}" type="datetimeFigureOut">
              <a:rPr lang="pl-PL" smtClean="0"/>
              <a:pPr/>
              <a:t>2013-12-02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04F0-51B2-4451-8DA2-268EC45A880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FB6AD-FC72-450C-A459-8BD83DFC3991}" type="datetimeFigureOut">
              <a:rPr lang="pl-PL" smtClean="0"/>
              <a:pPr/>
              <a:t>2013-12-02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04F0-51B2-4451-8DA2-268EC45A880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6CED9-014C-4905-8923-D4FCA3D7016E}" type="datetimeFigureOut">
              <a:rPr lang="pl-PL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2013-12-02</a:t>
            </a:fld>
            <a:endParaRPr lang="pl-PL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3CC9C-1860-4D49-9D88-F46D36BA7BE4}" type="slidenum">
              <a:rPr lang="pl-PL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5506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FB6AD-FC72-450C-A459-8BD83DFC3991}" type="datetimeFigureOut">
              <a:rPr lang="pl-PL" smtClean="0"/>
              <a:pPr/>
              <a:t>2013-12-02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04F0-51B2-4451-8DA2-268EC45A880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FB6AD-FC72-450C-A459-8BD83DFC3991}" type="datetimeFigureOut">
              <a:rPr lang="pl-PL" smtClean="0"/>
              <a:pPr/>
              <a:t>2013-12-02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04F0-51B2-4451-8DA2-268EC45A880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FB6AD-FC72-450C-A459-8BD83DFC3991}" type="datetimeFigureOut">
              <a:rPr lang="pl-PL" smtClean="0"/>
              <a:pPr/>
              <a:t>2013-12-02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04F0-51B2-4451-8DA2-268EC45A880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6CED9-014C-4905-8923-D4FCA3D7016E}" type="datetimeFigureOut">
              <a:rPr lang="pl-PL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2013-12-02</a:t>
            </a:fld>
            <a:endParaRPr lang="pl-PL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3CC9C-1860-4D49-9D88-F46D36BA7BE4}" type="slidenum">
              <a:rPr lang="pl-PL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9945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6CED9-014C-4905-8923-D4FCA3D7016E}" type="datetimeFigureOut">
              <a:rPr lang="pl-PL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2013-12-02</a:t>
            </a:fld>
            <a:endParaRPr lang="pl-PL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3CC9C-1860-4D49-9D88-F46D36BA7BE4}" type="slidenum">
              <a:rPr lang="pl-PL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9398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6CED9-014C-4905-8923-D4FCA3D7016E}" type="datetimeFigureOut">
              <a:rPr lang="pl-PL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2013-12-02</a:t>
            </a:fld>
            <a:endParaRPr lang="pl-PL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3CC9C-1860-4D49-9D88-F46D36BA7BE4}" type="slidenum">
              <a:rPr lang="pl-PL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3885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6CED9-014C-4905-8923-D4FCA3D7016E}" type="datetimeFigureOut">
              <a:rPr lang="pl-PL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2013-12-02</a:t>
            </a:fld>
            <a:endParaRPr lang="pl-PL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3CC9C-1860-4D49-9D88-F46D36BA7BE4}" type="slidenum">
              <a:rPr lang="pl-PL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9601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6CED9-014C-4905-8923-D4FCA3D7016E}" type="datetimeFigureOut">
              <a:rPr lang="pl-PL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2013-12-02</a:t>
            </a:fld>
            <a:endParaRPr lang="pl-PL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3CC9C-1860-4D49-9D88-F46D36BA7BE4}" type="slidenum">
              <a:rPr lang="pl-PL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7580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6CED9-014C-4905-8923-D4FCA3D7016E}" type="datetimeFigureOut">
              <a:rPr lang="pl-PL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2013-12-02</a:t>
            </a:fld>
            <a:endParaRPr lang="pl-PL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3CC9C-1860-4D49-9D88-F46D36BA7BE4}" type="slidenum">
              <a:rPr lang="pl-PL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0397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6CED9-014C-4905-8923-D4FCA3D7016E}" type="datetimeFigureOut">
              <a:rPr lang="pl-PL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2013-12-02</a:t>
            </a:fld>
            <a:endParaRPr lang="pl-PL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3CC9C-1860-4D49-9D88-F46D36BA7BE4}" type="slidenum">
              <a:rPr lang="pl-PL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 smtClean="0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9905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E6CED9-014C-4905-8923-D4FCA3D7016E}" type="datetimeFigureOut">
              <a:rPr lang="pl-PL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2013-12-02</a:t>
            </a:fld>
            <a:endParaRPr lang="pl-PL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8A3CC9C-1860-4D49-9D88-F46D36BA7BE4}" type="slidenum">
              <a:rPr lang="pl-PL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6178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rostokąt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Prostokąt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Prostokąt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Prostokąt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Prostokąt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Prostokąt zaokrąglony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Prostokąt zaokrąglony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Prostokąt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Prostokąt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Prostokąt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Prostokąt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Prostokąt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Prostokąt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FDE6CED9-014C-4905-8923-D4FCA3D7016E}" type="datetimeFigureOut">
              <a:rPr lang="pl-PL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2013-12-02</a:t>
            </a:fld>
            <a:endParaRPr lang="pl-PL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pl-PL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A8A3CC9C-1860-4D49-9D88-F46D36BA7BE4}" type="slidenum">
              <a:rPr lang="pl-PL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Właściciel\AppData\Local\Microsoft\Windows\Temporary Internet Files\Content.IE5\R8K2XBUX\MP900430807[1]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706" b="13563"/>
          <a:stretch/>
        </p:blipFill>
        <p:spPr bwMode="auto">
          <a:xfrm>
            <a:off x="585733" y="3933056"/>
            <a:ext cx="3908201" cy="27804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585733" y="404664"/>
            <a:ext cx="8021992" cy="290848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4000" b="1" i="1" dirty="0" smtClean="0">
                <a:cs typeface="Arial" pitchFamily="34" charset="0"/>
              </a:rPr>
              <a:t>DLACZEGO DOBRE DZIECI ROBIĄ NIEDOBRE RZECZY</a:t>
            </a:r>
            <a:r>
              <a:rPr lang="pl-PL" sz="2800" b="1" i="1" dirty="0" smtClean="0">
                <a:cs typeface="Arial" pitchFamily="34" charset="0"/>
              </a:rPr>
              <a:t>-</a:t>
            </a:r>
          </a:p>
          <a:p>
            <a:pPr algn="ctr"/>
            <a:endParaRPr lang="pl-PL" sz="1100" i="1" dirty="0">
              <a:cs typeface="Arial" pitchFamily="34" charset="0"/>
            </a:endParaRPr>
          </a:p>
          <a:p>
            <a:pPr algn="ctr"/>
            <a:r>
              <a:rPr lang="pl-PL" sz="2000" i="1" dirty="0" smtClean="0">
                <a:cs typeface="Arial" pitchFamily="34" charset="0"/>
              </a:rPr>
              <a:t>profilaktyczne działania </a:t>
            </a:r>
          </a:p>
          <a:p>
            <a:pPr algn="ctr"/>
            <a:r>
              <a:rPr lang="pl-PL" sz="2000" i="1" dirty="0" smtClean="0">
                <a:cs typeface="Arial" pitchFamily="34" charset="0"/>
              </a:rPr>
              <a:t>Powiatowej Poradni </a:t>
            </a:r>
          </a:p>
          <a:p>
            <a:pPr algn="ctr"/>
            <a:r>
              <a:rPr lang="pl-PL" sz="2000" i="1" dirty="0" err="1" smtClean="0">
                <a:cs typeface="Arial" pitchFamily="34" charset="0"/>
              </a:rPr>
              <a:t>Psychologiczno</a:t>
            </a:r>
            <a:r>
              <a:rPr lang="pl-PL" sz="2000" i="1" dirty="0" smtClean="0">
                <a:cs typeface="Arial" pitchFamily="34" charset="0"/>
              </a:rPr>
              <a:t> - Pedagogicznej w Tarnowie </a:t>
            </a:r>
          </a:p>
          <a:p>
            <a:pPr algn="ctr"/>
            <a:endParaRPr lang="pl-PL" sz="3200" i="1" dirty="0">
              <a:cs typeface="Arial" pitchFamily="34" charset="0"/>
            </a:endParaRPr>
          </a:p>
        </p:txBody>
      </p:sp>
      <p:pic>
        <p:nvPicPr>
          <p:cNvPr id="1031" name="Picture 7" descr="C:\Users\Właściciel\AppData\Local\Microsoft\Windows\Temporary Internet Files\Content.IE5\73CXBY0V\MP900422151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0189" y="3870333"/>
            <a:ext cx="3917536" cy="2843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7117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63688" y="692696"/>
            <a:ext cx="5472608" cy="100811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pl-PL" sz="20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ZAJĘCIA PSYCHOEDUKACYJNE - </a:t>
            </a:r>
            <a:br>
              <a:rPr lang="pl-PL" sz="20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pl-PL" sz="20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WARSZTATY I POGADANKI</a:t>
            </a:r>
            <a:endParaRPr lang="pl-PL" sz="20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27584" y="1772816"/>
            <a:ext cx="7543800" cy="4752528"/>
          </a:xfr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pl-PL" sz="2600" b="1" dirty="0" smtClean="0">
              <a:solidFill>
                <a:schemeClr val="tx1"/>
              </a:solidFill>
            </a:endParaRPr>
          </a:p>
          <a:p>
            <a:pPr marL="457200" indent="-457200"/>
            <a:r>
              <a:rPr lang="pl-PL" sz="2600" i="1" dirty="0" smtClean="0">
                <a:solidFill>
                  <a:schemeClr val="tx1"/>
                </a:solidFill>
              </a:rPr>
              <a:t>„</a:t>
            </a:r>
            <a:r>
              <a:rPr lang="pl-PL" sz="2900" i="1" dirty="0" smtClean="0">
                <a:solidFill>
                  <a:schemeClr val="tx1"/>
                </a:solidFill>
              </a:rPr>
              <a:t>Znajdź właściwe rozwiązanie”</a:t>
            </a:r>
          </a:p>
          <a:p>
            <a:pPr marL="457200" indent="-457200"/>
            <a:r>
              <a:rPr lang="pl-PL" sz="2900" i="1" dirty="0" smtClean="0">
                <a:solidFill>
                  <a:schemeClr val="tx1"/>
                </a:solidFill>
              </a:rPr>
              <a:t>„Profilaktyka uzależnień” </a:t>
            </a:r>
          </a:p>
          <a:p>
            <a:pPr marL="457200" indent="-457200"/>
            <a:r>
              <a:rPr lang="pl-PL" sz="2900" i="1" dirty="0" smtClean="0">
                <a:solidFill>
                  <a:schemeClr val="tx1"/>
                </a:solidFill>
              </a:rPr>
              <a:t>„Stres i techniki radzenia sobie ze stresem”</a:t>
            </a:r>
          </a:p>
          <a:p>
            <a:pPr marL="457200" indent="-457200"/>
            <a:r>
              <a:rPr lang="pl-PL" sz="2900" i="1" dirty="0" smtClean="0">
                <a:solidFill>
                  <a:schemeClr val="tx1"/>
                </a:solidFill>
              </a:rPr>
              <a:t>„Modelowanie postawy życzliwości i akceptacji w grupie klasowej”</a:t>
            </a:r>
          </a:p>
          <a:p>
            <a:pPr marL="457200" indent="-457200"/>
            <a:r>
              <a:rPr lang="pl-PL" sz="2900" i="1" dirty="0" smtClean="0">
                <a:solidFill>
                  <a:schemeClr val="tx1"/>
                </a:solidFill>
              </a:rPr>
              <a:t>„Profilaktyka </a:t>
            </a:r>
            <a:r>
              <a:rPr lang="pl-PL" sz="2900" i="1" dirty="0" err="1" smtClean="0">
                <a:solidFill>
                  <a:schemeClr val="tx1"/>
                </a:solidFill>
              </a:rPr>
              <a:t>zachowań</a:t>
            </a:r>
            <a:r>
              <a:rPr lang="pl-PL" sz="2900" i="1" dirty="0" smtClean="0">
                <a:solidFill>
                  <a:schemeClr val="tx1"/>
                </a:solidFill>
              </a:rPr>
              <a:t> </a:t>
            </a:r>
            <a:r>
              <a:rPr lang="pl-PL" i="1" dirty="0" smtClean="0">
                <a:solidFill>
                  <a:schemeClr val="tx1"/>
                </a:solidFill>
              </a:rPr>
              <a:t>trudnych i agresji”</a:t>
            </a:r>
          </a:p>
          <a:p>
            <a:pPr marL="457200" indent="-457200"/>
            <a:r>
              <a:rPr lang="pl-PL" i="1" dirty="0" smtClean="0">
                <a:solidFill>
                  <a:schemeClr val="tx1"/>
                </a:solidFill>
              </a:rPr>
              <a:t>„Koleżeństwo i przyjaźń. Wzajemne relacje między rówieśnikami </a:t>
            </a:r>
          </a:p>
          <a:p>
            <a:pPr marL="457200" indent="-457200"/>
            <a:r>
              <a:rPr lang="pl-PL" i="1" dirty="0" smtClean="0">
                <a:solidFill>
                  <a:schemeClr val="tx1"/>
                </a:solidFill>
              </a:rPr>
              <a:t>„Budowanie właściwych relacji zaufania i odpowiedzialności w grupie rówieśniczej”</a:t>
            </a:r>
          </a:p>
          <a:p>
            <a:pPr marL="457200" indent="-457200"/>
            <a:r>
              <a:rPr lang="pl-PL" i="1" dirty="0" smtClean="0">
                <a:solidFill>
                  <a:schemeClr val="tx1"/>
                </a:solidFill>
              </a:rPr>
              <a:t>„Problem izolacji w grupie”</a:t>
            </a:r>
          </a:p>
          <a:p>
            <a:pPr marL="457200" indent="-457200"/>
            <a:r>
              <a:rPr lang="pl-PL" i="1" dirty="0" smtClean="0">
                <a:solidFill>
                  <a:schemeClr val="tx1"/>
                </a:solidFill>
              </a:rPr>
              <a:t>„Agresja we mnie i koło mnie” -przeciwdziałanie agresji słownej                       i fizycznej”</a:t>
            </a:r>
          </a:p>
          <a:p>
            <a:pPr marL="457200" indent="-457200"/>
            <a:r>
              <a:rPr lang="pl-PL" i="1" dirty="0" smtClean="0">
                <a:solidFill>
                  <a:schemeClr val="tx1"/>
                </a:solidFill>
              </a:rPr>
              <a:t>„Normy i zasady sprzymierzeńcy konstruktywnego wyrażania złości”</a:t>
            </a:r>
          </a:p>
          <a:p>
            <a:pPr marL="457200" indent="-457200"/>
            <a:r>
              <a:rPr lang="pl-PL" i="1" dirty="0" smtClean="0">
                <a:solidFill>
                  <a:schemeClr val="tx1"/>
                </a:solidFill>
              </a:rPr>
              <a:t>„Stop uzależnieniom” </a:t>
            </a:r>
          </a:p>
          <a:p>
            <a:pPr marL="457200" indent="-457200"/>
            <a:r>
              <a:rPr lang="pl-PL" i="1" dirty="0" smtClean="0">
                <a:solidFill>
                  <a:schemeClr val="tx1"/>
                </a:solidFill>
              </a:rPr>
              <a:t>„Budowanie więzi w klasie”</a:t>
            </a:r>
          </a:p>
          <a:p>
            <a:pPr marL="457200" indent="-457200"/>
            <a:r>
              <a:rPr lang="pl-PL" i="1" dirty="0" smtClean="0">
                <a:solidFill>
                  <a:schemeClr val="tx1"/>
                </a:solidFill>
              </a:rPr>
              <a:t>„Strach ma wielkie oczy, dziecięce lęki, fobie”</a:t>
            </a:r>
          </a:p>
          <a:p>
            <a:pPr marL="457200" indent="-457200"/>
            <a:r>
              <a:rPr lang="pl-PL" i="1" dirty="0" smtClean="0">
                <a:solidFill>
                  <a:schemeClr val="tx1"/>
                </a:solidFill>
              </a:rPr>
              <a:t>„ Po co się uczymy, sposoby wzbudzania motywacji do nauki”</a:t>
            </a:r>
          </a:p>
          <a:p>
            <a:pPr marL="0" indent="0">
              <a:buNone/>
            </a:pPr>
            <a:endParaRPr lang="pl-PL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pl-PL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xmlns="" val="384317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88479" y="836263"/>
            <a:ext cx="5040560" cy="79208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pl-PL" sz="2000" b="1" dirty="0" smtClean="0"/>
              <a:t>FORMY WAKACYJNE I FERYJNE</a:t>
            </a:r>
            <a:endParaRPr lang="pl-PL" sz="2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07951" y="1844824"/>
            <a:ext cx="7736049" cy="3312368"/>
          </a:xfrm>
        </p:spPr>
        <p:txBody>
          <a:bodyPr/>
          <a:lstStyle/>
          <a:p>
            <a:r>
              <a:rPr lang="pl-PL" i="1" dirty="0" smtClean="0"/>
              <a:t>Lato z Zuzią</a:t>
            </a:r>
          </a:p>
          <a:p>
            <a:r>
              <a:rPr lang="pl-PL" i="1" dirty="0" smtClean="0"/>
              <a:t>Wakacyjny Klub Bratka</a:t>
            </a:r>
          </a:p>
          <a:p>
            <a:r>
              <a:rPr lang="pl-PL" i="1" dirty="0" smtClean="0"/>
              <a:t>Tematyczne Półkolonie dla dzieci z różnorodnymi  zaburzeniami</a:t>
            </a:r>
          </a:p>
          <a:p>
            <a:r>
              <a:rPr lang="pl-PL" i="1" dirty="0" smtClean="0"/>
              <a:t>Wakacyjny cykl zajęć grupowych </a:t>
            </a:r>
          </a:p>
          <a:p>
            <a:r>
              <a:rPr lang="pl-PL" i="1" dirty="0" smtClean="0"/>
              <a:t>Ferie z Poradnią</a:t>
            </a:r>
          </a:p>
          <a:p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0428" y="4725144"/>
            <a:ext cx="2597150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280727">
            <a:off x="6851617" y="289770"/>
            <a:ext cx="2088232" cy="2632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143" y="4804409"/>
            <a:ext cx="2654673" cy="1783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2548" y="4803654"/>
            <a:ext cx="3117880" cy="1881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1281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23728" y="764704"/>
            <a:ext cx="5184576" cy="79208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pl-PL" sz="2000" b="1" dirty="0" smtClean="0"/>
              <a:t>PROJEKTY ŚRODOWISKOWE</a:t>
            </a:r>
            <a:endParaRPr lang="pl-PL" sz="2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078" y="1700808"/>
            <a:ext cx="8229600" cy="4873728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smtClean="0"/>
              <a:t>Wspólne zajęcia prowadzone ze Świetlicami </a:t>
            </a:r>
            <a:r>
              <a:rPr lang="pl-PL" dirty="0" err="1" smtClean="0"/>
              <a:t>Profilaktyczno</a:t>
            </a:r>
            <a:r>
              <a:rPr lang="pl-PL" dirty="0" smtClean="0"/>
              <a:t> – Wychowawczymi </a:t>
            </a:r>
          </a:p>
          <a:p>
            <a:pPr marL="0" indent="0" algn="ctr">
              <a:buNone/>
            </a:pPr>
            <a:r>
              <a:rPr lang="pl-PL" dirty="0" smtClean="0"/>
              <a:t>i Domami Kultury 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3127276"/>
            <a:ext cx="4248472" cy="3186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10" descr="zzzzł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737549"/>
            <a:ext cx="2643188" cy="1982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4690" y="4828317"/>
            <a:ext cx="2502972" cy="1877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475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71800" y="908720"/>
            <a:ext cx="4680520" cy="72008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pl-PL" sz="2000" b="1" dirty="0" smtClean="0">
                <a:solidFill>
                  <a:schemeClr val="tx1"/>
                </a:solidFill>
                <a:latin typeface="+mn-lt"/>
              </a:rPr>
              <a:t>RODZICE I OPIEKUNOWIE</a:t>
            </a:r>
            <a:endParaRPr lang="pl-PL" sz="2000" b="1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2352626683"/>
              </p:ext>
            </p:extLst>
          </p:nvPr>
        </p:nvGraphicFramePr>
        <p:xfrm>
          <a:off x="899592" y="1916832"/>
          <a:ext cx="7488832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09875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71800" y="908720"/>
            <a:ext cx="4824536" cy="64807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pl-PL" sz="2000" b="1" dirty="0" smtClean="0"/>
              <a:t>WYKŁADY, PRELEKCJE</a:t>
            </a:r>
            <a:endParaRPr lang="pl-PL" sz="2000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971600" y="1772816"/>
            <a:ext cx="7272808" cy="501675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i="1" dirty="0" smtClean="0"/>
              <a:t>„</a:t>
            </a:r>
            <a:r>
              <a:rPr lang="pl-PL" sz="2000" i="1" dirty="0" smtClean="0"/>
              <a:t>Postawy rodzicielskie a zachowania dziecka”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i="1" dirty="0" smtClean="0"/>
              <a:t>„Dziecko nadpobudliwe psychoruchowo oraz dziecko z trudnymi zrachowaniami”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i="1" dirty="0" smtClean="0"/>
              <a:t>„Szkoła i rodzice, mamy wspólne dzieci działajmy wspólnie dla ich dobra”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i="1" dirty="0" smtClean="0"/>
              <a:t>„Obowiązki rodzica względem dziecka”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i="1" dirty="0" smtClean="0"/>
              <a:t>„Psychologiczne aspekty okresu dojrzewania”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i="1" dirty="0" smtClean="0"/>
              <a:t>„Zachowania agresywne dziecka przedszkolnego”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i="1" dirty="0" smtClean="0"/>
              <a:t>„Zaburzenia odżywania u młodzieży – symptomy i zapobieganie”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i="1" dirty="0" smtClean="0"/>
              <a:t>„Nastolatek  kontra reszta świata”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i="1" dirty="0" smtClean="0"/>
              <a:t>„Trudności adaptacyjne młodzieży w okresie dojrzewania”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i="1" dirty="0" smtClean="0"/>
              <a:t>„Problemy wieku dojrzewania”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i="1" dirty="0" smtClean="0"/>
              <a:t>„Rola rodziców w motywowaniu dziecka do nauki”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i="1" dirty="0" smtClean="0"/>
              <a:t>„Działania rodziców wspierające szkołę w edukacji i wychowaniu”</a:t>
            </a:r>
          </a:p>
          <a:p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xmlns="" val="45374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7711" y="2204864"/>
            <a:ext cx="3316287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7224" y="908720"/>
            <a:ext cx="5688632" cy="79208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pl-PL" sz="2000" b="1" dirty="0" smtClean="0"/>
              <a:t>ZAJĘCIA DYSKUSYJNO – WARSZTATOWE </a:t>
            </a:r>
            <a:endParaRPr lang="pl-PL" sz="2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916832"/>
            <a:ext cx="7920880" cy="3168352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pl-PL" b="1" dirty="0" smtClean="0"/>
              <a:t>Cykl zajęć </a:t>
            </a:r>
            <a:r>
              <a:rPr lang="pl-PL" b="1" dirty="0" smtClean="0">
                <a:solidFill>
                  <a:srgbClr val="0070C0"/>
                </a:solidFill>
              </a:rPr>
              <a:t>„Dobry rodzic- szczęśliwe dziecko”</a:t>
            </a:r>
          </a:p>
          <a:p>
            <a:pPr marL="109728" indent="0">
              <a:buNone/>
            </a:pPr>
            <a:endParaRPr lang="pl-PL" b="1" dirty="0" smtClean="0"/>
          </a:p>
          <a:p>
            <a:r>
              <a:rPr lang="pl-PL" sz="2200" dirty="0" smtClean="0"/>
              <a:t>„Anatomia rozmowy w rodzinie” </a:t>
            </a:r>
          </a:p>
          <a:p>
            <a:r>
              <a:rPr lang="pl-PL" sz="2200" dirty="0" smtClean="0"/>
              <a:t>„Karać czy nagradzać? Jak wychowywać?</a:t>
            </a:r>
          </a:p>
          <a:p>
            <a:r>
              <a:rPr lang="pl-PL" sz="2200" dirty="0" smtClean="0"/>
              <a:t>„Moje dziecko rysuje. </a:t>
            </a:r>
            <a:r>
              <a:rPr lang="pl-PL" sz="2200" dirty="0"/>
              <a:t>J</a:t>
            </a:r>
            <a:r>
              <a:rPr lang="pl-PL" sz="2200" dirty="0" smtClean="0"/>
              <a:t>ak patrzeć na rysunki dziecka”</a:t>
            </a:r>
          </a:p>
          <a:p>
            <a:r>
              <a:rPr lang="pl-PL" sz="2200" dirty="0" smtClean="0"/>
              <a:t>„Jak zachęcać dziecko do radości”</a:t>
            </a:r>
          </a:p>
          <a:p>
            <a:endParaRPr lang="pl-PL" sz="2200" dirty="0" smtClean="0"/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5714" y="4760783"/>
            <a:ext cx="2520280" cy="1708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4125" y="4691791"/>
            <a:ext cx="2459459" cy="184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1" y="4691791"/>
            <a:ext cx="2520280" cy="188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4492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83768" y="980728"/>
            <a:ext cx="4320480" cy="79208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pl-PL" sz="2000" b="1" dirty="0" smtClean="0"/>
              <a:t>PORADY INDYWIDUALNE</a:t>
            </a:r>
            <a:endParaRPr lang="pl-PL" sz="2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62000" y="2060848"/>
            <a:ext cx="7543800" cy="2511152"/>
          </a:xfrm>
        </p:spPr>
        <p:txBody>
          <a:bodyPr/>
          <a:lstStyle/>
          <a:p>
            <a:r>
              <a:rPr lang="pl-PL" dirty="0" smtClean="0"/>
              <a:t>Dzień Otwarty Poradni – </a:t>
            </a:r>
            <a:r>
              <a:rPr lang="pl-PL" i="1" dirty="0" smtClean="0"/>
              <a:t>Potrzebujesz Pilnie Pomocy –Przyjdź!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996952"/>
            <a:ext cx="5328593" cy="3546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314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59207" y="836712"/>
            <a:ext cx="7200800" cy="93610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pl-PL" sz="2000" b="1" dirty="0" smtClean="0"/>
              <a:t>ARTYKUŁY W PRASIE LOKALNEJ I NA STRONIE INTERNETOWEJ PORADNI, AUDYCJE RADIOWE</a:t>
            </a:r>
            <a:endParaRPr lang="pl-PL" sz="2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71600" y="2204864"/>
            <a:ext cx="7128792" cy="2232248"/>
          </a:xfrm>
        </p:spPr>
        <p:txBody>
          <a:bodyPr>
            <a:normAutofit fontScale="62500" lnSpcReduction="20000"/>
          </a:bodyPr>
          <a:lstStyle/>
          <a:p>
            <a:pPr marL="457200" indent="-457200"/>
            <a:r>
              <a:rPr lang="pl-PL" i="1" dirty="0" smtClean="0"/>
              <a:t>Internet i jego zagrożenia czyli rzecz o </a:t>
            </a:r>
            <a:r>
              <a:rPr lang="pl-PL" i="1" dirty="0" err="1" smtClean="0"/>
              <a:t>netoholiźmie</a:t>
            </a:r>
            <a:endParaRPr lang="pl-PL" i="1" dirty="0" smtClean="0"/>
          </a:p>
          <a:p>
            <a:pPr marL="457200" indent="-457200"/>
            <a:r>
              <a:rPr lang="pl-PL" i="1" dirty="0" smtClean="0"/>
              <a:t>„Słowo w rodzinie”</a:t>
            </a:r>
          </a:p>
          <a:p>
            <a:pPr marL="457200" indent="-457200"/>
            <a:r>
              <a:rPr lang="pl-PL" i="1" dirty="0" smtClean="0"/>
              <a:t>„Brzydkie Kaczątko - zrozumieć dziecko”</a:t>
            </a:r>
          </a:p>
          <a:p>
            <a:pPr marL="457200" indent="-457200"/>
            <a:r>
              <a:rPr lang="pl-PL" i="1" dirty="0" smtClean="0"/>
              <a:t>„Kiedy </a:t>
            </a:r>
            <a:r>
              <a:rPr lang="pl-PL" i="1" dirty="0"/>
              <a:t>dziecko boi się iść do </a:t>
            </a:r>
            <a:r>
              <a:rPr lang="pl-PL" i="1" dirty="0" smtClean="0"/>
              <a:t>szkoły”</a:t>
            </a:r>
            <a:endParaRPr lang="pl-PL" i="1" dirty="0"/>
          </a:p>
          <a:p>
            <a:pPr marL="457200" indent="-457200"/>
            <a:r>
              <a:rPr lang="pl-PL" i="1" dirty="0" smtClean="0"/>
              <a:t>„Stop </a:t>
            </a:r>
            <a:r>
              <a:rPr lang="pl-PL" i="1" dirty="0"/>
              <a:t>dopalaczom</a:t>
            </a:r>
            <a:r>
              <a:rPr lang="pl-PL" i="1" dirty="0" smtClean="0"/>
              <a:t>!”</a:t>
            </a:r>
            <a:endParaRPr lang="pl-PL" i="1" dirty="0"/>
          </a:p>
          <a:p>
            <a:pPr marL="457200" indent="-457200"/>
            <a:r>
              <a:rPr lang="pl-PL" i="1" dirty="0" smtClean="0"/>
              <a:t>„Dzieci </a:t>
            </a:r>
            <a:r>
              <a:rPr lang="pl-PL" i="1" dirty="0"/>
              <a:t>dwujęzyczne – aspekt </a:t>
            </a:r>
            <a:r>
              <a:rPr lang="pl-PL" i="1" dirty="0" smtClean="0"/>
              <a:t>psychologiczno-logopedyczny”</a:t>
            </a:r>
          </a:p>
          <a:p>
            <a:pPr marL="457200" indent="-457200"/>
            <a:r>
              <a:rPr lang="pl-PL" i="1" dirty="0" smtClean="0"/>
              <a:t>„Jeszcze raz o nadpobudliwości – rady dla rodziców”</a:t>
            </a:r>
          </a:p>
          <a:p>
            <a:pPr marL="457200" indent="-457200"/>
            <a:r>
              <a:rPr lang="pl-PL" i="1" dirty="0" smtClean="0"/>
              <a:t>„Stonoga pod choinkę”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4400219"/>
            <a:ext cx="3600400" cy="2395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369765"/>
            <a:ext cx="3278138" cy="2425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3966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87240" y="1772816"/>
            <a:ext cx="7488832" cy="2304256"/>
          </a:xfrm>
        </p:spPr>
        <p:txBody>
          <a:bodyPr>
            <a:normAutofit fontScale="85000" lnSpcReduction="20000"/>
          </a:bodyPr>
          <a:lstStyle/>
          <a:p>
            <a:pPr marL="457200" indent="-457200"/>
            <a:r>
              <a:rPr lang="pl-PL" dirty="0"/>
              <a:t>I </a:t>
            </a:r>
            <a:r>
              <a:rPr lang="pl-PL" dirty="0" err="1"/>
              <a:t>i</a:t>
            </a:r>
            <a:r>
              <a:rPr lang="pl-PL" dirty="0"/>
              <a:t> II Festiwal Psychologii w Tarnowie- różnorodna tematyka  w zakresie psychoedukacji rodziców i nauczycieli</a:t>
            </a:r>
          </a:p>
          <a:p>
            <a:pPr marL="457200" indent="-457200"/>
            <a:r>
              <a:rPr lang="pl-PL" dirty="0"/>
              <a:t>„Akademia młodego rodzica „</a:t>
            </a:r>
          </a:p>
          <a:p>
            <a:pPr marL="457200" indent="-457200"/>
            <a:r>
              <a:rPr lang="pl-PL" dirty="0"/>
              <a:t>„Sztuka dialogu między rodzicami a dziećmi”</a:t>
            </a:r>
          </a:p>
          <a:p>
            <a:pPr marL="457200" indent="-457200"/>
            <a:r>
              <a:rPr lang="pl-PL" dirty="0"/>
              <a:t>Wystąpienia na konferencjach organizowanych przez różne instytucje </a:t>
            </a:r>
            <a:r>
              <a:rPr lang="pl-PL" dirty="0" smtClean="0"/>
              <a:t>pomocowe.</a:t>
            </a:r>
          </a:p>
          <a:p>
            <a:pPr marL="457200" indent="-457200"/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2543424" y="980728"/>
            <a:ext cx="4176464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l-PL" sz="2000" b="1" dirty="0" smtClean="0"/>
              <a:t>PROJEKTY ŚRODOWISKOWE </a:t>
            </a:r>
            <a:endParaRPr lang="pl-PL" sz="20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77072"/>
            <a:ext cx="3325760" cy="2494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3569"/>
          <a:stretch/>
        </p:blipFill>
        <p:spPr bwMode="auto">
          <a:xfrm>
            <a:off x="4643782" y="4006125"/>
            <a:ext cx="3327498" cy="2636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286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47664" y="1052736"/>
            <a:ext cx="5904656" cy="64807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pl-PL" sz="2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NAUCZYCIELE I WYCHOWAWCY</a:t>
            </a:r>
            <a:endParaRPr lang="pl-PL" sz="20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40352310"/>
              </p:ext>
            </p:extLst>
          </p:nvPr>
        </p:nvGraphicFramePr>
        <p:xfrm>
          <a:off x="457200" y="1988840"/>
          <a:ext cx="8229600" cy="4584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55270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2514" y="694330"/>
            <a:ext cx="5560818" cy="5472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3698" y="459273"/>
            <a:ext cx="1956043" cy="1745591"/>
          </a:xfrm>
        </p:spPr>
      </p:pic>
      <p:cxnSp>
        <p:nvCxnSpPr>
          <p:cNvPr id="22" name="Łącznik prosty ze strzałką 21"/>
          <p:cNvCxnSpPr/>
          <p:nvPr/>
        </p:nvCxnSpPr>
        <p:spPr>
          <a:xfrm flipH="1">
            <a:off x="5047133" y="3027575"/>
            <a:ext cx="733027" cy="47210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Łącznik prosty ze strzałką 25"/>
          <p:cNvCxnSpPr/>
          <p:nvPr/>
        </p:nvCxnSpPr>
        <p:spPr>
          <a:xfrm>
            <a:off x="6352923" y="3200927"/>
            <a:ext cx="349901" cy="7664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Łącznik prosty ze strzałką 27"/>
          <p:cNvCxnSpPr/>
          <p:nvPr/>
        </p:nvCxnSpPr>
        <p:spPr>
          <a:xfrm flipH="1" flipV="1">
            <a:off x="5854321" y="2204864"/>
            <a:ext cx="362834" cy="5760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67" name="Elipsa 2066"/>
          <p:cNvSpPr/>
          <p:nvPr/>
        </p:nvSpPr>
        <p:spPr>
          <a:xfrm>
            <a:off x="6702824" y="4086378"/>
            <a:ext cx="200072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  <p:pic>
        <p:nvPicPr>
          <p:cNvPr id="20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1709" y="3430634"/>
            <a:ext cx="201820" cy="15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xmlns="" val="3134521269"/>
              </p:ext>
            </p:extLst>
          </p:nvPr>
        </p:nvGraphicFramePr>
        <p:xfrm>
          <a:off x="179512" y="2205038"/>
          <a:ext cx="4032448" cy="3961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5738" y="3124840"/>
            <a:ext cx="201820" cy="15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3513" y="1976264"/>
            <a:ext cx="20161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1728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1560" y="1700808"/>
            <a:ext cx="8229600" cy="504056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endParaRPr lang="pl-PL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 smtClean="0"/>
              <a:t>„Bezpieczna młodość- szanse i zagrożenia”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 smtClean="0"/>
              <a:t>„Czego rodzice nie wiedzą o swoich dzieciach a wiedzieć powinni”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 smtClean="0"/>
              <a:t>„Poczucie własnej wartości drogą do bezpiecznej młodości”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 smtClean="0"/>
              <a:t>„Jak radzić sobie z trudnymi dziecięcymi </a:t>
            </a:r>
            <a:r>
              <a:rPr lang="pl-PL" dirty="0" err="1" smtClean="0"/>
              <a:t>zachowaniami</a:t>
            </a:r>
            <a:r>
              <a:rPr lang="pl-PL" dirty="0" smtClean="0"/>
              <a:t>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 smtClean="0"/>
              <a:t> „Wpływ mediów na rozwój społeczno- emocjonalny i poznawczy dziecka”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 smtClean="0"/>
              <a:t>„Profilaktyka chorób psychicznych – jak rozpoznać u uczniów symptomy depresji”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 smtClean="0"/>
              <a:t>„Praca z dzieckiem trudnym wychowawczo”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 smtClean="0"/>
              <a:t>„Pomoc psychologiczno – pedagogiczna w praktyce”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 smtClean="0"/>
              <a:t>„Formy pracy z uczniem z zaburzeniami </a:t>
            </a:r>
            <a:r>
              <a:rPr lang="pl-PL" smtClean="0"/>
              <a:t>emocjonalnymi”</a:t>
            </a:r>
            <a:endParaRPr lang="pl-PL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 smtClean="0"/>
              <a:t>„Uczeń nadpobudliwy w klasie. Wskazówki do postępowania wychowawczego”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 smtClean="0"/>
              <a:t>„Jak radzić sobie z prowokacyjnymi zrachowaniami uczniów” </a:t>
            </a:r>
            <a:endParaRPr lang="pl-PL" dirty="0"/>
          </a:p>
        </p:txBody>
      </p:sp>
      <p:sp>
        <p:nvSpPr>
          <p:cNvPr id="2" name="pole tekstowe 1"/>
          <p:cNvSpPr txBox="1"/>
          <p:nvPr/>
        </p:nvSpPr>
        <p:spPr>
          <a:xfrm>
            <a:off x="1835696" y="1026921"/>
            <a:ext cx="5387541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spcBef>
                <a:spcPts val="300"/>
              </a:spcBef>
              <a:buClr>
                <a:srgbClr val="A04DA3"/>
              </a:buClr>
            </a:pPr>
            <a:r>
              <a:rPr lang="pl-PL" sz="2000" b="1" dirty="0">
                <a:solidFill>
                  <a:prstClr val="black"/>
                </a:solidFill>
              </a:rPr>
              <a:t>RADY PEDAGOGICZNE</a:t>
            </a:r>
          </a:p>
        </p:txBody>
      </p:sp>
    </p:spTree>
    <p:extLst>
      <p:ext uri="{BB962C8B-B14F-4D97-AF65-F5344CB8AC3E}">
        <p14:creationId xmlns:p14="http://schemas.microsoft.com/office/powerpoint/2010/main" xmlns="" val="315067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II Małopolskie forum mat do prezentacji\z tuchowa 11.11.2013\P60589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828447"/>
            <a:ext cx="3648405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9675" y="4060303"/>
            <a:ext cx="4005263" cy="244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96361"/>
            <a:ext cx="3760787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223"/>
          <a:stretch/>
        </p:blipFill>
        <p:spPr bwMode="auto">
          <a:xfrm>
            <a:off x="518780" y="4023835"/>
            <a:ext cx="3651250" cy="2484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39462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NASTOLATEK KONTRA RESZTA ŚWIATA</a:t>
            </a:r>
            <a:endParaRPr lang="pl-PL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800" b="1" dirty="0" smtClean="0"/>
              <a:t>Dlaczego dobre dzieci robią niedobre rzeczy? </a:t>
            </a:r>
            <a:endParaRPr lang="pl-PL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79985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2876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009442" y="908720"/>
            <a:ext cx="3850590" cy="1080120"/>
          </a:xfrm>
        </p:spPr>
        <p:txBody>
          <a:bodyPr/>
          <a:lstStyle/>
          <a:p>
            <a:pPr algn="ctr"/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ADOLESCENCJA </a:t>
            </a:r>
            <a:endParaRPr lang="pl-PL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>
          <a:xfrm>
            <a:off x="1009442" y="2132856"/>
            <a:ext cx="3922598" cy="2897656"/>
          </a:xfrm>
        </p:spPr>
        <p:txBody>
          <a:bodyPr>
            <a:noAutofit/>
          </a:bodyPr>
          <a:lstStyle/>
          <a:p>
            <a:pPr algn="ctr"/>
            <a:r>
              <a:rPr lang="pl-PL" sz="2400" dirty="0" smtClean="0">
                <a:solidFill>
                  <a:schemeClr val="tx1"/>
                </a:solidFill>
                <a:latin typeface="Bookman Old Style" pitchFamily="18" charset="0"/>
              </a:rPr>
              <a:t>Etap rozwoju oznaczający niepełną dojrzałość emocjonalną, psychiczną, biologiczną, percepcyjną                              i intelektualną. Adolescenci są dziećmi, a nie małymi dorosłymi. </a:t>
            </a:r>
            <a:endParaRPr lang="pl-PL" sz="2400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6" name="Symbol zastępczy obrazu 5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348880"/>
            <a:ext cx="2892282" cy="1934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5742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Charakterystyka nastolatka </a:t>
            </a:r>
            <a:endParaRPr lang="pl-PL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691680" y="1844824"/>
            <a:ext cx="576064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pl-PL" sz="2000" dirty="0" smtClean="0">
                <a:solidFill>
                  <a:prstClr val="black"/>
                </a:solidFill>
                <a:latin typeface="Bookman Old Style" pitchFamily="18" charset="0"/>
              </a:rPr>
              <a:t>rozumowanie emocjonalne,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pl-PL" sz="2000" dirty="0" smtClean="0">
                <a:solidFill>
                  <a:prstClr val="black"/>
                </a:solidFill>
                <a:latin typeface="Bookman Old Style" pitchFamily="18" charset="0"/>
              </a:rPr>
              <a:t>zjawisko lęku przed sceną,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pl-PL" sz="2000" dirty="0" smtClean="0">
                <a:solidFill>
                  <a:prstClr val="black"/>
                </a:solidFill>
                <a:latin typeface="Bookman Old Style" pitchFamily="18" charset="0"/>
              </a:rPr>
              <a:t>spostrzeganie wybiorcze,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pl-PL" sz="2000" dirty="0" smtClean="0">
                <a:solidFill>
                  <a:prstClr val="black"/>
                </a:solidFill>
                <a:latin typeface="Bookman Old Style" pitchFamily="18" charset="0"/>
              </a:rPr>
              <a:t>myślenie skrajnościami,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pl-PL" sz="2000" dirty="0" smtClean="0">
                <a:solidFill>
                  <a:prstClr val="black"/>
                </a:solidFill>
                <a:latin typeface="Bookman Old Style" pitchFamily="18" charset="0"/>
              </a:rPr>
              <a:t>pochopne wnioskowanie,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pl-PL" sz="2000" dirty="0" smtClean="0">
                <a:solidFill>
                  <a:prstClr val="black"/>
                </a:solidFill>
                <a:latin typeface="Bookman Old Style" pitchFamily="18" charset="0"/>
              </a:rPr>
              <a:t>złudzenie, że zawsze ma się racje,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pl-PL" sz="2000" dirty="0" smtClean="0">
                <a:solidFill>
                  <a:prstClr val="black"/>
                </a:solidFill>
                <a:latin typeface="Bookman Old Style" pitchFamily="18" charset="0"/>
              </a:rPr>
              <a:t>syndrom Supermena.</a:t>
            </a:r>
            <a:endParaRPr lang="pl-PL" sz="2000" dirty="0">
              <a:solidFill>
                <a:prstClr val="black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410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Najczęściej spotykane trudności wieku dorastania</a:t>
            </a:r>
            <a:endParaRPr lang="pl-PL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475656" y="1700808"/>
            <a:ext cx="640871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pl-PL" sz="2000" dirty="0" smtClean="0">
                <a:solidFill>
                  <a:prstClr val="black"/>
                </a:solidFill>
                <a:latin typeface="Bookman Old Style" pitchFamily="18" charset="0"/>
              </a:rPr>
              <a:t>problemy w nauce,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pl-PL" sz="2000" dirty="0" smtClean="0">
                <a:solidFill>
                  <a:prstClr val="black"/>
                </a:solidFill>
                <a:latin typeface="Bookman Old Style" pitchFamily="18" charset="0"/>
              </a:rPr>
              <a:t>zachowanie buntownicze, łamanie zasad,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pl-PL" sz="2000" dirty="0" smtClean="0">
                <a:solidFill>
                  <a:prstClr val="black"/>
                </a:solidFill>
                <a:latin typeface="Bookman Old Style" pitchFamily="18" charset="0"/>
              </a:rPr>
              <a:t>wagarowanie, ucieczki ze szkoły,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pl-PL" sz="2000" dirty="0" smtClean="0">
                <a:solidFill>
                  <a:prstClr val="black"/>
                </a:solidFill>
                <a:latin typeface="Bookman Old Style" pitchFamily="18" charset="0"/>
              </a:rPr>
              <a:t>sięganie po używki,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pl-PL" sz="2000" dirty="0" smtClean="0">
                <a:solidFill>
                  <a:prstClr val="black"/>
                </a:solidFill>
                <a:latin typeface="Bookman Old Style" pitchFamily="18" charset="0"/>
              </a:rPr>
              <a:t>udział w nieformalnych grupach rówieśniczych lub niemożność nawiązywania kontaktów rówieśniczych,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pl-PL" sz="2000" dirty="0" smtClean="0">
                <a:solidFill>
                  <a:prstClr val="black"/>
                </a:solidFill>
                <a:latin typeface="Bookman Old Style" pitchFamily="18" charset="0"/>
              </a:rPr>
              <a:t>zaburzenia emocjonalne, depresja, anoreksja, bulimia,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pl-PL" sz="2000" dirty="0" smtClean="0">
                <a:solidFill>
                  <a:prstClr val="black"/>
                </a:solidFill>
                <a:latin typeface="Bookman Old Style" pitchFamily="18" charset="0"/>
              </a:rPr>
              <a:t>zaburzenia koncentracji uwagi.</a:t>
            </a:r>
          </a:p>
        </p:txBody>
      </p:sp>
    </p:spTree>
    <p:extLst>
      <p:ext uri="{BB962C8B-B14F-4D97-AF65-F5344CB8AC3E}">
        <p14:creationId xmlns:p14="http://schemas.microsoft.com/office/powerpoint/2010/main" xmlns="" val="319215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125113" cy="3456384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Bookman Old Style" pitchFamily="18" charset="0"/>
              </a:rPr>
              <a:t>Skuteczne wychowanie </a:t>
            </a:r>
            <a:br>
              <a:rPr lang="pl-PL" dirty="0" smtClean="0">
                <a:solidFill>
                  <a:schemeClr val="tx1"/>
                </a:solidFill>
                <a:latin typeface="Bookman Old Style" pitchFamily="18" charset="0"/>
              </a:rPr>
            </a:br>
            <a:r>
              <a:rPr lang="pl-PL" dirty="0" smtClean="0">
                <a:solidFill>
                  <a:schemeClr val="tx1"/>
                </a:solidFill>
                <a:latin typeface="Bookman Old Style" pitchFamily="18" charset="0"/>
              </a:rPr>
              <a:t>dotyczy tego, </a:t>
            </a:r>
            <a:br>
              <a:rPr lang="pl-PL" dirty="0" smtClean="0">
                <a:solidFill>
                  <a:schemeClr val="tx1"/>
                </a:solidFill>
                <a:latin typeface="Bookman Old Style" pitchFamily="18" charset="0"/>
              </a:rPr>
            </a:br>
            <a:r>
              <a:rPr lang="pl-PL" dirty="0" smtClean="0">
                <a:solidFill>
                  <a:schemeClr val="tx1"/>
                </a:solidFill>
                <a:latin typeface="Bookman Old Style" pitchFamily="18" charset="0"/>
              </a:rPr>
              <a:t>co TY jako rodzic możesz zrobić, aby stworzyć sprzyjające dziecku środowisko. </a:t>
            </a:r>
            <a:endParaRPr lang="pl-PL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356992"/>
            <a:ext cx="3793604" cy="2838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4796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4913516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Bookman Old Style" pitchFamily="18" charset="0"/>
              </a:rPr>
              <a:t>Rodzice są odpowiedzialni, </a:t>
            </a:r>
            <a:br>
              <a:rPr lang="pl-PL" dirty="0" smtClean="0">
                <a:solidFill>
                  <a:schemeClr val="tx1"/>
                </a:solidFill>
                <a:latin typeface="Bookman Old Style" pitchFamily="18" charset="0"/>
              </a:rPr>
            </a:br>
            <a:r>
              <a:rPr lang="pl-PL" dirty="0" smtClean="0">
                <a:solidFill>
                  <a:schemeClr val="tx1"/>
                </a:solidFill>
                <a:latin typeface="Bookman Old Style" pitchFamily="18" charset="0"/>
              </a:rPr>
              <a:t>za zaszczepienie wartości, ustalenie zasad i ograniczeń oraz wyciąganie pozytywnych </a:t>
            </a:r>
            <a:br>
              <a:rPr lang="pl-PL" dirty="0" smtClean="0">
                <a:solidFill>
                  <a:schemeClr val="tx1"/>
                </a:solidFill>
                <a:latin typeface="Bookman Old Style" pitchFamily="18" charset="0"/>
              </a:rPr>
            </a:br>
            <a:r>
              <a:rPr lang="pl-PL" dirty="0" smtClean="0">
                <a:solidFill>
                  <a:schemeClr val="tx1"/>
                </a:solidFill>
                <a:latin typeface="Bookman Old Style" pitchFamily="18" charset="0"/>
              </a:rPr>
              <a:t>i negatywnych konsekwencji za wybory postepowania jakich dokonują ich dzieci. </a:t>
            </a:r>
            <a:endParaRPr lang="pl-PL" dirty="0">
              <a:solidFill>
                <a:schemeClr val="tx1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706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595006" cy="1529140"/>
          </a:xfrm>
        </p:spPr>
        <p:txBody>
          <a:bodyPr/>
          <a:lstStyle/>
          <a:p>
            <a:pPr algn="ctr"/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Uniwersalne zasady </a:t>
            </a:r>
            <a:br>
              <a:rPr lang="pl-PL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wychowawcze</a:t>
            </a:r>
            <a:br>
              <a:rPr lang="pl-PL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endParaRPr lang="pl-PL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475656" y="2348880"/>
            <a:ext cx="684076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pl-PL" sz="2000" dirty="0" smtClean="0">
                <a:solidFill>
                  <a:prstClr val="black"/>
                </a:solidFill>
                <a:latin typeface="Bookman Old Style" pitchFamily="18" charset="0"/>
              </a:rPr>
              <a:t>przekonanie o istotnej wartości pracy i wysiłku,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pl-PL" sz="2000" dirty="0" smtClean="0">
                <a:solidFill>
                  <a:prstClr val="black"/>
                </a:solidFill>
                <a:latin typeface="Bookman Old Style" pitchFamily="18" charset="0"/>
              </a:rPr>
              <a:t>o traktowaniu innych w sposób, w jaki sami chcieliby być traktowani,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pl-PL" sz="2000" dirty="0" smtClean="0">
                <a:solidFill>
                  <a:prstClr val="black"/>
                </a:solidFill>
                <a:latin typeface="Bookman Old Style" pitchFamily="18" charset="0"/>
              </a:rPr>
              <a:t>wolności i przywileje uzyskuje się poprzez dojrzałe i odpowiedzialne postępowanie.</a:t>
            </a:r>
            <a:endParaRPr lang="pl-PL" sz="2000" dirty="0">
              <a:solidFill>
                <a:prstClr val="black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423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4769500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Bookman Old Style" pitchFamily="18" charset="0"/>
              </a:rPr>
              <a:t>Jeżeli dziecko dopomina się wolności od zasad, rodzice muszą mu przypomnieć, że zawsze było                 i jest wolne, aby robić dokładnie to, co sobie wybierze. Musi się jednak uporać z następstwami swoich wyborów. </a:t>
            </a:r>
            <a:endParaRPr lang="pl-PL" dirty="0">
              <a:solidFill>
                <a:schemeClr val="tx1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243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72000" y="1433513"/>
            <a:ext cx="3743325" cy="28051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5663" y="1484313"/>
            <a:ext cx="307340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1 gabinet psycholog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5188" y="3998913"/>
            <a:ext cx="30543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65625"/>
            <a:ext cx="3709988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4" name="Prostokąt 4"/>
          <p:cNvSpPr>
            <a:spLocks noChangeArrowheads="1"/>
          </p:cNvSpPr>
          <p:nvPr/>
        </p:nvSpPr>
        <p:spPr bwMode="auto">
          <a:xfrm>
            <a:off x="1042988" y="692150"/>
            <a:ext cx="6913562" cy="70788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2000" b="1" dirty="0">
                <a:latin typeface="+mj-lt"/>
              </a:rPr>
              <a:t>Powiatowa Poradnia </a:t>
            </a:r>
            <a:r>
              <a:rPr lang="pl-PL" sz="2000" b="1" dirty="0" err="1">
                <a:latin typeface="+mj-lt"/>
              </a:rPr>
              <a:t>Psychologiczno</a:t>
            </a:r>
            <a:r>
              <a:rPr lang="pl-PL" sz="2000" b="1" dirty="0">
                <a:latin typeface="+mj-lt"/>
              </a:rPr>
              <a:t> – Pedagogiczna </a:t>
            </a:r>
          </a:p>
          <a:p>
            <a:pPr algn="ctr">
              <a:defRPr/>
            </a:pPr>
            <a:r>
              <a:rPr lang="pl-PL" sz="2000" b="1" dirty="0">
                <a:latin typeface="+mj-lt"/>
              </a:rPr>
              <a:t>w Tarnowie</a:t>
            </a:r>
          </a:p>
        </p:txBody>
      </p:sp>
    </p:spTree>
    <p:extLst>
      <p:ext uri="{BB962C8B-B14F-4D97-AF65-F5344CB8AC3E}">
        <p14:creationId xmlns:p14="http://schemas.microsoft.com/office/powerpoint/2010/main" xmlns="" val="336945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Zasady skutecznego podejścia do wychowania nastolatków </a:t>
            </a:r>
            <a:endParaRPr lang="pl-PL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55576" y="1844824"/>
            <a:ext cx="77768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sz="1600" dirty="0" smtClean="0">
                <a:solidFill>
                  <a:prstClr val="black"/>
                </a:solidFill>
                <a:latin typeface="Bookman Old Style" pitchFamily="18" charset="0"/>
              </a:rPr>
              <a:t>Od samego początku dbaj o rozwój pozytywnych wartości.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sz="1600" dirty="0" smtClean="0">
                <a:solidFill>
                  <a:prstClr val="black"/>
                </a:solidFill>
                <a:latin typeface="Bookman Old Style" pitchFamily="18" charset="0"/>
              </a:rPr>
              <a:t>Podkreślaj znaczenie dobrych chęci, wysiłku i gotowości do emocjonalnego ryzyka.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sz="1600" dirty="0" smtClean="0">
                <a:solidFill>
                  <a:prstClr val="black"/>
                </a:solidFill>
                <a:latin typeface="Bookman Old Style" pitchFamily="18" charset="0"/>
              </a:rPr>
              <a:t>Wyznaczaj granice: „NIE” jest pełnym i skończonym zdaniem.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sz="1600" dirty="0" smtClean="0">
                <a:solidFill>
                  <a:prstClr val="black"/>
                </a:solidFill>
                <a:latin typeface="Bookman Old Style" pitchFamily="18" charset="0"/>
              </a:rPr>
              <a:t>Utrzymuj dyscyplinę.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sz="1600" dirty="0" smtClean="0">
                <a:solidFill>
                  <a:prstClr val="black"/>
                </a:solidFill>
                <a:latin typeface="Bookman Old Style" pitchFamily="18" charset="0"/>
              </a:rPr>
              <a:t>Bądź rodzicem a nie przyjacielem.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sz="1600" dirty="0" smtClean="0">
                <a:solidFill>
                  <a:prstClr val="black"/>
                </a:solidFill>
                <a:latin typeface="Bookman Old Style" pitchFamily="18" charset="0"/>
              </a:rPr>
              <a:t>Nie rezygnuj z własnych potrzeb na rzecz dzieci.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sz="1600" dirty="0" smtClean="0">
                <a:solidFill>
                  <a:prstClr val="black"/>
                </a:solidFill>
                <a:latin typeface="Bookman Old Style" pitchFamily="18" charset="0"/>
              </a:rPr>
              <a:t>Rozmawiaj, a nie komunikuj.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sz="1600" dirty="0" smtClean="0">
                <a:solidFill>
                  <a:prstClr val="black"/>
                </a:solidFill>
                <a:latin typeface="Bookman Old Style" pitchFamily="18" charset="0"/>
              </a:rPr>
              <a:t>Znaj swoje dziecko. Słuchaj słów, wnioski wyciągaj z zachowania.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sz="1600" dirty="0" smtClean="0">
                <a:solidFill>
                  <a:prstClr val="black"/>
                </a:solidFill>
                <a:latin typeface="Bookman Old Style" pitchFamily="18" charset="0"/>
              </a:rPr>
              <a:t>Miej zdecydowane zdanie w sprawach seksu i używek</a:t>
            </a:r>
            <a:r>
              <a:rPr lang="pl-PL" sz="1600" dirty="0" smtClean="0">
                <a:solidFill>
                  <a:prstClr val="black"/>
                </a:solidFill>
              </a:rPr>
              <a:t>.</a:t>
            </a:r>
            <a:endParaRPr lang="pl-PL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617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1835696" y="1196752"/>
            <a:ext cx="5338936" cy="1512169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pl-PL" dirty="0" smtClean="0"/>
              <a:t>DZIĘKUJEMY </a:t>
            </a:r>
            <a:br>
              <a:rPr lang="pl-PL" dirty="0" smtClean="0"/>
            </a:br>
            <a:r>
              <a:rPr lang="pl-PL" dirty="0" smtClean="0"/>
              <a:t>ZA UWAGĘ</a:t>
            </a:r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3366986" y="4490109"/>
            <a:ext cx="5770984" cy="2016224"/>
          </a:xfrm>
        </p:spPr>
        <p:txBody>
          <a:bodyPr>
            <a:normAutofit lnSpcReduction="10000"/>
          </a:bodyPr>
          <a:lstStyle/>
          <a:p>
            <a:pPr algn="ctr"/>
            <a:r>
              <a:rPr lang="pl-PL" b="1" dirty="0" smtClean="0">
                <a:solidFill>
                  <a:schemeClr val="tx1"/>
                </a:solidFill>
              </a:rPr>
              <a:t>NEUROLOGOPEDA – PEDAGOG </a:t>
            </a:r>
          </a:p>
          <a:p>
            <a:pPr algn="ctr"/>
            <a:r>
              <a:rPr lang="pl-PL" i="1" dirty="0" smtClean="0">
                <a:solidFill>
                  <a:schemeClr val="tx1"/>
                </a:solidFill>
              </a:rPr>
              <a:t>mgr Magdalena Jabłońska</a:t>
            </a:r>
          </a:p>
          <a:p>
            <a:pPr algn="ctr"/>
            <a:endParaRPr lang="pl-PL" b="1" dirty="0" smtClean="0">
              <a:solidFill>
                <a:schemeClr val="tx1"/>
              </a:solidFill>
            </a:endParaRPr>
          </a:p>
          <a:p>
            <a:pPr algn="ctr"/>
            <a:r>
              <a:rPr lang="pl-PL" b="1" dirty="0" smtClean="0">
                <a:solidFill>
                  <a:schemeClr val="tx1"/>
                </a:solidFill>
              </a:rPr>
              <a:t>PEDAGOG – TERAPEUTA </a:t>
            </a:r>
          </a:p>
          <a:p>
            <a:pPr algn="ctr"/>
            <a:r>
              <a:rPr lang="pl-PL" i="1" dirty="0" smtClean="0">
                <a:solidFill>
                  <a:schemeClr val="tx1"/>
                </a:solidFill>
              </a:rPr>
              <a:t>mgr Dorota Orłowska </a:t>
            </a:r>
            <a:endParaRPr lang="pl-PL" i="1" dirty="0">
              <a:solidFill>
                <a:schemeClr val="tx1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4149080"/>
            <a:ext cx="2375669" cy="235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3844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55650" y="2060575"/>
            <a:ext cx="2700338" cy="38957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558925"/>
            <a:ext cx="3895725" cy="269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0975" y="4252913"/>
            <a:ext cx="3816350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rostokąt 4"/>
          <p:cNvSpPr>
            <a:spLocks noChangeArrowheads="1"/>
          </p:cNvSpPr>
          <p:nvPr/>
        </p:nvSpPr>
        <p:spPr bwMode="auto">
          <a:xfrm>
            <a:off x="1042988" y="692150"/>
            <a:ext cx="6913562" cy="70788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2000" dirty="0">
                <a:latin typeface="+mj-lt"/>
              </a:rPr>
              <a:t>Powiatowa Poradni </a:t>
            </a:r>
            <a:r>
              <a:rPr lang="pl-PL" sz="2000" dirty="0" err="1">
                <a:latin typeface="+mj-lt"/>
              </a:rPr>
              <a:t>Psychologiczno</a:t>
            </a:r>
            <a:r>
              <a:rPr lang="pl-PL" sz="2000" dirty="0">
                <a:latin typeface="+mj-lt"/>
              </a:rPr>
              <a:t> – Pedagogiczna </a:t>
            </a:r>
          </a:p>
          <a:p>
            <a:pPr algn="ctr">
              <a:defRPr/>
            </a:pPr>
            <a:r>
              <a:rPr lang="pl-PL" sz="2000" dirty="0">
                <a:latin typeface="+mj-lt"/>
              </a:rPr>
              <a:t>w Tarnowie </a:t>
            </a:r>
            <a:r>
              <a:rPr lang="pl-PL" sz="2000" b="1" dirty="0">
                <a:latin typeface="+mj-lt"/>
              </a:rPr>
              <a:t>FILIA W TUCHOWIE</a:t>
            </a:r>
          </a:p>
        </p:txBody>
      </p:sp>
    </p:spTree>
    <p:extLst>
      <p:ext uri="{BB962C8B-B14F-4D97-AF65-F5344CB8AC3E}">
        <p14:creationId xmlns:p14="http://schemas.microsoft.com/office/powerpoint/2010/main" xmlns="" val="290062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11188" y="2060575"/>
            <a:ext cx="2511425" cy="34321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423988"/>
            <a:ext cx="4181475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0600" y="3948113"/>
            <a:ext cx="3998913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ostokąt 4"/>
          <p:cNvSpPr>
            <a:spLocks noChangeArrowheads="1"/>
          </p:cNvSpPr>
          <p:nvPr/>
        </p:nvSpPr>
        <p:spPr bwMode="auto">
          <a:xfrm>
            <a:off x="1042988" y="692150"/>
            <a:ext cx="6913562" cy="70788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2000" dirty="0">
                <a:latin typeface="+mj-lt"/>
              </a:rPr>
              <a:t>Powiatowa Poradni </a:t>
            </a:r>
            <a:r>
              <a:rPr lang="pl-PL" sz="2000" dirty="0" err="1">
                <a:latin typeface="+mj-lt"/>
              </a:rPr>
              <a:t>Psychologiczno</a:t>
            </a:r>
            <a:r>
              <a:rPr lang="pl-PL" sz="2000" dirty="0">
                <a:latin typeface="+mj-lt"/>
              </a:rPr>
              <a:t> – Pedagogiczna </a:t>
            </a:r>
          </a:p>
          <a:p>
            <a:pPr algn="ctr">
              <a:defRPr/>
            </a:pPr>
            <a:r>
              <a:rPr lang="pl-PL" sz="2000" dirty="0">
                <a:latin typeface="+mj-lt"/>
              </a:rPr>
              <a:t>w Tarnowie </a:t>
            </a:r>
            <a:r>
              <a:rPr lang="pl-PL" sz="2000" b="1" dirty="0">
                <a:latin typeface="+mj-lt"/>
              </a:rPr>
              <a:t>FILIA W WOJNICZU</a:t>
            </a:r>
          </a:p>
        </p:txBody>
      </p:sp>
    </p:spTree>
    <p:extLst>
      <p:ext uri="{BB962C8B-B14F-4D97-AF65-F5344CB8AC3E}">
        <p14:creationId xmlns:p14="http://schemas.microsoft.com/office/powerpoint/2010/main" xmlns="" val="189094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03738" y="4338638"/>
            <a:ext cx="3676650" cy="217646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847850"/>
            <a:ext cx="442595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4232275"/>
            <a:ext cx="3840163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ostokąt 4"/>
          <p:cNvSpPr>
            <a:spLocks noChangeArrowheads="1"/>
          </p:cNvSpPr>
          <p:nvPr/>
        </p:nvSpPr>
        <p:spPr bwMode="auto">
          <a:xfrm>
            <a:off x="1042988" y="692150"/>
            <a:ext cx="6913562" cy="70788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2000" dirty="0">
                <a:latin typeface="+mj-lt"/>
              </a:rPr>
              <a:t>Powiatowa Poradni </a:t>
            </a:r>
            <a:r>
              <a:rPr lang="pl-PL" sz="2000" dirty="0" err="1">
                <a:latin typeface="+mj-lt"/>
              </a:rPr>
              <a:t>Psychologiczno</a:t>
            </a:r>
            <a:r>
              <a:rPr lang="pl-PL" sz="2000" dirty="0">
                <a:latin typeface="+mj-lt"/>
              </a:rPr>
              <a:t> – Pedagogiczna </a:t>
            </a:r>
          </a:p>
          <a:p>
            <a:pPr algn="ctr">
              <a:defRPr/>
            </a:pPr>
            <a:r>
              <a:rPr lang="pl-PL" sz="2000" dirty="0">
                <a:latin typeface="+mj-lt"/>
              </a:rPr>
              <a:t>w Tarnowie </a:t>
            </a:r>
            <a:r>
              <a:rPr lang="pl-PL" sz="2000" b="1" dirty="0">
                <a:latin typeface="+mj-lt"/>
              </a:rPr>
              <a:t>FILIA W </a:t>
            </a:r>
            <a:r>
              <a:rPr lang="pl-PL" b="1" dirty="0"/>
              <a:t>ŻABNIE</a:t>
            </a:r>
          </a:p>
        </p:txBody>
      </p:sp>
    </p:spTree>
    <p:extLst>
      <p:ext uri="{BB962C8B-B14F-4D97-AF65-F5344CB8AC3E}">
        <p14:creationId xmlns:p14="http://schemas.microsoft.com/office/powerpoint/2010/main" xmlns="" val="396059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539552" y="476672"/>
          <a:ext cx="8352928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4109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27784" y="836712"/>
            <a:ext cx="4104456" cy="93610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pl-PL" sz="2000" b="1" dirty="0" smtClean="0">
                <a:solidFill>
                  <a:schemeClr val="tx1"/>
                </a:solidFill>
                <a:latin typeface="+mn-lt"/>
              </a:rPr>
              <a:t>DZIECI I MŁODZIEŻ</a:t>
            </a:r>
            <a:endParaRPr lang="pl-PL" sz="2000" b="1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150561726"/>
              </p:ext>
            </p:extLst>
          </p:nvPr>
        </p:nvGraphicFramePr>
        <p:xfrm>
          <a:off x="827584" y="2924944"/>
          <a:ext cx="4392488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6084168" y="2347653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 smtClean="0"/>
          </a:p>
          <a:p>
            <a:endParaRPr lang="pl-PL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766812210"/>
              </p:ext>
            </p:extLst>
          </p:nvPr>
        </p:nvGraphicFramePr>
        <p:xfrm>
          <a:off x="755576" y="2060848"/>
          <a:ext cx="7776864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xmlns="" val="97879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2BC1-1E8D-4EB4-938F-49876B92FA9D}" type="slidenum">
              <a:rPr lang="pl-PL" smtClean="0"/>
              <a:pPr/>
              <a:t>9</a:t>
            </a:fld>
            <a:endParaRPr lang="pl-PL"/>
          </a:p>
        </p:txBody>
      </p:sp>
      <p:sp>
        <p:nvSpPr>
          <p:cNvPr id="5" name="AutoShape 4" descr="data:image/jpeg;base64,/9j/4AAQSkZJRgABAQAAAQABAAD/2wCEAAkGBhQSEBQUEhQVFRUUFRcVFBcVGBUVFBcUFRQYFBcUFBUXHSYeFx0kGhQUHy8gIycpLCwsFx4xNTAqNSYrLCkBCQoKDgwOGg8PGiwcHyQsLC0sKSwpLCwsKSwpLCwsKSwpLCwpKSwpKSwpLCwsLCwsLCwsLCwsKSwsKSwsKSwsLP/AABEIAKgBLAMBIgACEQEDEQH/xAAcAAAABwEBAAAAAAAAAAAAAAAAAQIDBAUGBwj/xABGEAACAQIDBAcEBwUGBQUAAAABAgADEQQSIQUxQVEGEyJhcYGhBzKRsRQjQnLB0fBSYoKisjM0U5LS4RckQ7PxFVRjk8L/xAAZAQADAQEBAAAAAAAAAAAAAAABAgMABAX/xAAsEQACAgEDAgUDBAMAAAAAAAAAAQIRAxIhMQRBEyIyUYFhobFxkeHwI8HR/9oADAMBAAIRAxEAPwDsQgMF4RM5mOGDFCNgxYhRhQhwgYcpFgDghQ5RMAcEKHGQAjDhGHD3MCCCCYwUEEKKwgMhYX3jJhMhYX3j+uEhN7BRMghXgvIOQQ4IUEXUYEEKC8WwggghXiswIIV4CYrSMHEO0O8RVOkVxQUJLxN4kmDNMlQ44ouYoLrEUjqP1wige0ZeCVWKxXGCruhCFVOkpLgC5Gl3xmopJ3+l45m/XlDV/D1PrOVlCWIRghmdjJCVMWsQIpYTMWIoRIihHQoIcKHGQAQ4Uh7V2tTw9MvUYKANL7yeSjiY90YXitp06bKruAzbh3AEknkNN8FPatFvdq0zfdZ1P4ziXSHpOa9bOQeI0PZ56Sv+njLoMxFt+/1vfWS8R2U0HoYMP1+u6HOBYLb+Ior9Q5XmFJA7yVO+bnov7RTdUxN7Npn5HdqOXfCsvuBwOiQoSsDuIPHTkdxhxmIEZBw3vn9cJNMhYb3zIy4YyJcEEE5wgggggMFBDggMJghwpjBWhRUKCgibRFbdHIirumoKGIUMwoKGsXSPaEfYgb7CRCPEeGhhKgG747z5kx4ypAaseNbkL+g/XlEM5O+3l+fGETCgcmzAtGmBGl93nHRFWk2MiVeGY3mhlp2sSgLHFMZDRxWhAx0Q42DFAwpi0Lgibw7xkwBlpxnpt0nGLxOmtKldU79dXPjYeQE6r0kxBTB4h13rRqEeIQmedqmMtu8Yk5NuikF3LSovO1uG7TzkUm1zbNfTTQDwMrUrsSCT5cpN+kD9fr0mQzFVagBNzrru3a7gL/G83y9D0rYXD18OchNJTZgQKmgDBj9lwwJvuNze28YvZmyTVIVdMx95r2W+9jxJtw0l1T6R19nI2HoFXpM1wKy3KE6tlCtucHML7jffeK5RumHw51qXBtegmNqUq1TD11YNZct+1ooPZuL6WbTxm6nLPZ/imXEI1QHt3GY8S+mb42nUpoStCZI0wGQMKe2ZOJlfQPbPjC3sxET4IV4V5zWEVBE3gzTWYOCJzQZoLMKhXiS0LNMahV4V4jNCzQhF3iKx084M0RWbTzgCNkxN4ktE5oAjl4LxGaDNMYKomYjfvB0JG43F7d8cvEZoeaYIomJv3n4mFmiSYGgE0QRN4ZM7GACxaxoGOKYTDohgxKxQhQoqHEw7zIBG2thesw9Wn+3Tdf8AMpE8x4h9Taeprzz57QuibYLF6D6qsWekw3WLXNM963HiCDzAD5seD7GYWraWGz6ZqsBv3X4+Ubwmziwvwmo2NsrItyNTJymlwXjCy3pItJEtpYgn8YnF7GNeqzNoCwtpa4VQAQRvAtaIxtDNTIlphaFSnTTOcwKrbUXAZFfUDdqxH8JkHZ2Nx06SbhCuHRG39WVItvNjcD8J0O857s1FNWmHF1NROJGoYEG41FjY+U6DKYu5xdRygiZX0/fPn+cnkyAn9o3n8pR8M5ycTCgvCJnOYEEbVjmOgy2FjfW9zcEcOHxPKLmMHCJgiHeYNgJic0zPSjpouDekpRnNXNbJYkZCgI1YanrBa190p6ntLa11wlY6gXbsi5NgLgNvJAtzMqsbYLN9mhXnN8T7UqqGxw2Q77OzA2O42KCQK/tXxB9ynSH3g7fJhHjgk+A8HV7xNX3Zx5/aniz/AIQ+6h//AExjR9o+Lb/q2+6tP8VJm8D6h3OumJM5JW6VYplzfSDysLBvGygWm66IYtqmEos7FmPXXLG50qWGvhFlh0qzO0aENDvGc8MNImseBhxsNFXgCHChq2sV1o5D1/OarNZIvDLRnNAG08J1sAtWjqNIwMdVoTD4Okr9m9JsNXqvRpVlapTLB01DDI+RjYgXAawzDTUa6yYrzlnsuqZ9pY6tvD1KjX7qtarU/wBHpCuAUdczQXjOeAVYEzUSCZUdJ+jdLHUOqqjcwdGG9WB3jxBKnuJlgKkr9sbfpYZCajqGysyKTYuVG5Rx1sPOMk26QHtuczqbFFF2ojerspPNVOp89B/FJtKhw4SFhNvpXqNUdlDubkC4UeF/M6/hL5aYAnJkxzxupKjuxzjONp2VuKSwkXZ9U3YsTqdbn9nQekc2liN8pqWOt+u+JY97muwlUmrTCi5zrYbrnMLC/CdGYzlPRcvVxNMIAcrK7XNgEVhmPru751BnlcRzZ3bQvNIVM/WHz/GSc8idYA58Cfjw9Y8nSZzk1ToICYyraCHmkbMO5oV43mgzQWGhZaRq9SOs0h4lt8KNRzj2iOeuwrg2KdawPIhqRB1+6JnMZ0krvo1RiBY7lAurBgbAAaMAZoOnxuaPhU/rH5TI07byL/lzM7IcBUUN4iu1Q5nYnvPLgP8AYR7B4xFpkEAseJ3jibDv0icRS1I5D14/ruiqeD0N+X4id/SdY+lk5JXZPN06yqnsQjh77tDyO748P1rGCCDroZbPgyBpe3gZX41DcX37vG1tfgR8Jy6tTbKzxuGzVB4bE66zrHQxrYKj41v+5OQmnZ7cp1jogbYHDjvrf9wSOT0i8mj6yOI8hLVjyPONhJitHAZGRo6DBYQVWAHasBuNzYajnIirhVVVulkUIt3ucqiwuSbndxkxtRrGTRXkILZqJYq8YDV3x36KP0YTYcAH/eWlKwjKVOcfRoSUBbx8Y6EA8oYyoxE2njBSw9WoSB1dOo+u4BVLfhMB7E8GVw9Rjxew8AiLr5q00ftFx4TZWKI1zKKJ4f2tRaROvIOTGPZRhQmzkO8sS3+ZmcejgSqktNi1ua7N6QEw3qKLabzbwNuMVlETWjUFeck6f9I0qYw0ypy0fq8w1JIJLXXlc207/LqO1NoJQps5+ype27RRqTyH/jUm04+MLSxlM1W0qA5KuTsEBierrKON75Te/aA0sZ0dPOp3+SOXghK9Nh2LeKbx3lDr85K2ft+pRNiesp8hw/0mQsN0aLM6sxDKyLTIsAS5KqeYubSDtbPRrVKZIrCk7IGsUY5Ta4I1XUHnPX8bHKPh5I7fv/KOSMpN64P54/hmmxWLV0ZgezYny7+Ui7G6H43EdunSXq2uVqGrSKEXt9liwPcRcWIOsoMNtymewzMA3Zy1e2pvpbOL6feE3fs420KOJWgl+pxJfQdpVrBS4cMDZQQrqRxJXdYzy8nSRipSi7R6C6i67P67ft7mp6GdEGwmapVcNUYZbJfIouCdTYsbgcBNSzekWXESpve44ziUkuAtt7sYZyLEW7/CMA3q+V5NNpU4Ijr6lr7zv/W6BuwFpCMGaETEoAd4IV4YMAQmkLE7jJjGQsUdDGRmcu9odaxpD9xvWofylatMLRzW3yR7Rqn19If/AA38+teN4a1XCADePmJ3QXlQYvdlrsLox9JBckgXNso4Dib7pV7ZodTV6s65SCSOK7xfzA+EPZPSR8OpQWtwvfT4cJCxO0Xdy2UsSdSBm18V05RXFtnF0T6vH1UsmV3G9l87fptyWtfFU2pgLa543v6cJXYpkCXa2mo/XlITYgnf8BvPjbd5690GHwLVW7WvyHcIYY9KPe63rH1Uk9NV8kXB0izZjxM6hsbsYSj41PVgZkMNgbHQbpqqNT/laP3qn9UXLwzhkqSRZ4Z7mTqZlVgWllTM4hSWkeUximZJ0XfqeXAePOaMXLgDdACxt2AOpA8YbVCeP67pFqYCmTcgfBT8xLrDHuT1sz6+1ZP/AGuL/wDrT/XJy+0BGv8AU1xpp2N53WFj4zOLXr3Om/vP5wlNcblG++47+e/vkHJPh/Y6pJPhV8mjXpy3DD1T5N+Uep9K6jH+71OG/Qa8d27vmXRcRppoNwsdPDWGaeIsBbdu0J4W4wRpcu/gXSxj2k9InbB9W1LIKlZDcm57ANTdYcUHwlj0V23Vw+EpU1phgqgAl8t8oC7rcgJiumgqdZQp1Ptk2FgN7KvL94y8obPrhVsfsi2g3b+XfLuUVFCKLs179LcQBpQXn/afHhGn6Z1/8AC+nvpqT/FM0NnYg7j6Lx8RGMRg8QiNUZzlQHgp46gAjfmFvKTdS4v7DVXJN6W9JKz4dqZCjMVNUg3Yi91XQkBbhdOR7zMlsja5o1g1syEFKqft03FmW/A21HeBJGzNptWD06hzMczC/wBpSLug7wBmXwYcZS4zDGm5U6jeDzU7j+HkZ3Y4JRo5JN6vwdFwoUV6Nznpr9etT9ukitXRz3hkseRB4ETn5xBYlm95iS3ixufUmWOyukVsLWoNe4pu1Fr6rnASrTHEBlYt4qe6UC146bfIulLg0P8A6LRbDCqwsVUsStszP1mRUvwFyD4A85W9FMS1HFo66NmBU2Btc2P8paXmBrKcHlP+DVbwyk1Afiq/GRNh4DtdZodcqX3A2uzseAC3PheGa3p+3+hIS8ny/wAs6HV21iMpYYleY+qABHjw0jQ2xiyP7yvPSmv+nhM9sSnQxlaqouQturO7NTUCne3DcD/FL4dDaX7JnmUoPj7s7luh1dsYgb8ULfcpi/f7veJK2f0hSkSzMajNqbZBcnz3+UiJ0QpfsmS8L0YpqwITUc5tf0NRrRUis0iI2kWHmEJIMVeMoYu8FjJBuZBxh0MlO0zO0dq9aWWm2WmpIepfViN6U+XIv4ga6grczRh+nWy6latTKZSBTsbsBrnY8fGQdjdGMUBmU0chJuDUsbjjbLb1l1tDayIDkdbDvB+JOp85ncP7QgDvtbmtx6Trjl8tJA073Za4nodXbUGn5uIWH6D1Pt5PJl/OVqe0ck5UDNc+8FJFzx96+87tPKQq3tKxOdlXqbBmAuHJsCQL2qb7RlOQbo1a9C34KP8AMPzkml0Zqr9n+ZR+MzWwvaBiKtZUqCiFIOoVwbgXFyXPf6TWna91OqHwB/OTnk0umOpOghsesBYJ/Mn5yRUoNToUVcWYNUJFwd7AjcZVVNsEDQLfhcsB6bo2u2c7BWXIwvYbw33W3Hdu38wIkpqUQPd7mhwLS1pGUOArS4pVJzsJPV7SoOMYm+YjuGW3jqDLAvp+ucolaVxPYSSJv0pv22/l/wBMh4ja9VWsCSPuj8oWaFeVtk6Iv/EvZ+7rzfl1Va/9EL/iTgeDVG8KVT8QJS1sa7rlZhlvewUIunEhQL+H/mRHZQNSo8Tb493d+gvgxKazSP7R8KB2aeIc8lpWP8zARC+0imTphMX5pTHze0yjY+mrauuu4ki2/fYfIbrDdH0x1MtZXuQCbKCzWHcoJ7zpy5Q+FEGtkPpV0g+kY2m4psgpoAFcrmvdmLEoWFtV+Bmgq+0JQcow5awGqPmXdzyCYzSriXZTcNoCLjQBV3MNNJrcBs8fvtxuzH5C0nlnjhSkWx45z3Q+PaEfsYapfhnBt/Jc+hkfDdK3xDBKiLTVATYEnO2ZQSbjTRibd5jm3Nl0jTvktlI1UkNmOmXMDrvub33c91Hh2V6qUEOVt2dru1lQuRpvvlNgd97aSmGn5kTzKvKyBh8WaNVXtrScG3ehvb0tLPpRRDi9O2VRnpkbmoPqpHgPUMJVdImVavY91lUg/taWJlfU2k5pLSJ7KFivMZ/eF+ROtues6/SzkXmimMdZy0gFT9GScJst3Nz2V5t+A3mWmA2Mj3CJUq2+0LhOVswsvle8aq3exnNcLf8AT+0DBbZUU3U6H6O9Mab2JTW/DshzGdj4px1lNT2aqFAN5zFlOVR35cvgZIbZliAcOQb2t1lO/f8A9Swi8RsoUQHAakrXRiKiELmFs91Zslt+vKBte6YFa20tft/0mdDMX9Hr9cTamosxO6x3j4etp2dTfdOEYXFA4EgjtO2Q673BDM1uQCqP4/Gdb6FY81cDQL3zqmRr2vdNATbmLHznNmj3RWD9y9hxF4LznKCrwFogtEM8FGK3pHt18OiuuozWawB4ab5UUPaRSOlRgvicn9Wh+Ms9vUBUospnI9u4e3x/CJKO5bHvsdgXbtGqti5swtre3xFx6yJ/6PRK5UCMg3AWIAta2k4jRZqf9mzJrfskr8bb5ZYXpdiU+0H+8uvkVsfjD4bXpZWl3OiVejFBQVFFAN1goA+Eq6nQqgw0QIeahQfUGVWD9pJ3VEbyIceeaxHlLvA9N6D/AG1vyJNM/Bxr5RNOSO49xfKIg6DKLWqNprrlPpaxjuI2HVYWNYEcmoYdv6kl/T2nTbiR4i4/lvHlKt7pB8CD6TLNNdweHB9jF4foNapmFQhiSb5dLnuvYS5wHRZlYs9UsLWAACjz57pfItjHrzSyylyHworgo6mxV5n0jbbCVtDqLg7uINwbjcby8KiOdTpJ2+wziiDh8CBuk1KZHGOJSjopzKbEcI+whSZVpuljia/V2JBI/dBJHkBKVcaOOmumawv3i/4zpwu1uQyKnsSo0xhiry9IReXIsdr+zHAM1lpVNLZr4isVHEXF7ltxsCNOVxdSey7AqLmmxtrbrKuXyVmPzmPpdO8TqSXsTckKBv5szACScX01rgW6wkFb3VkYEHTQg2N7xdUx9KKrpT0SpUqqoK9FGy3K5gWF+0txnUC4PAcDBs3o4Fu1LEqxPYZqVfqagGmZCRmGW4U5bX5kiwkrA9JWp+7T0tc9Z7rMSQBcXt5Ak3lu+1lqooekLNoUCBBfQEtVrZRaxHui+hteFylQYxRD2D0aoU301dbr2mDjXguWw4Dhe3jNXhsAD7t7cW0+Caeu6VeDwAWxNJQv7FI9nTdqbAiwFgAN1zeaKhiEsATlPJtPhff5Tlm7lfJ0RVKiBtTYoqUGpqSpt2LkkBgbi+/S4185yTadNg+ZbpVptqOIZT8wRO3YwHLpynJ+loHXllGugfvbWxt4CXwS3pksse41RX6RTDdUWG86FFD3scjtYZb3Nr6XtwiAlOmdXw9O2+x62oP4ad/VhM3il7XMX8QGO+3CIvO7dbWcThF7tF9W24insIarAmzVv7PxWip13X7ZJErsXtWrVP1lRm4W3KB3ILL6SNRoMxsqlvASUNksBd2VB36nzA/OZR7mcox2+xCqoLbhDpViFYJoSCCNBdToQfK8vtm7GWohKoz6ZszWWmBzLbvWQAtJXFzRtfWxdlt/l1hde5lJvsLwxVwiowJBJaysoANtbnedD+jOh9FOkooYk4dxZKioQeIqsLnrOXZKrbhl7zOabHY0jUaxOUWUkWBbMArEHfztLLYV3ri5udWueJOl2PibxXHUqYG63R3rPCLzE7P9pNEqA61NNM3ZNwDYMRcHUAGaLZ3SChX/ALKoCf2T2W/ynWcLi1yXLItEM0SzRtmimGsWeyb7rfq85V0ju5LAWUsMnMrY9o+PDutznQNqP1rGl9hbGtbidCtLz0J7iBuYzI9JqWtvD42J/EQy2RXF6jGVBI7rJldLGRnEMWdLQyRGmjzCNMJVCMOhinpnsMyfdJHxA0PnLPDdL8Qm8q4/eXXyK2/GU7CIIhcVLlC2bXBe0cjRlqL90h18bNaaHAdO6b2GdCeTXpt66ek5PaT9lJeqo8fkZGeCFWthlJnYaO3KZ3hhfiLMPjofSWVDH0mAs6+B7J+DWnKloFfdJXwJHyj9PadZeIYfvD8Racun2ZW2dZReUdE5bhek7J9ll70b5jSXWE6bn/FU91QAeunziNNANw40kF6Y1vK6j0quO0mnNG/A/nJFPbFJvtZfvAj1GnrMmFBVdm023qvwt8owNkoNFLKOSmw+EsUsw7JDfdIPyiTRPOOpvszaUyJV6NMwIHV303o2uuouWPC43R6lsQjcAnPRPkBf+aaJU5RRWHcmUmH2AinNYljxbU+XKTEwA5CTssCrDyYqcRslAbgZTfUqcuvfbQ+d4dLCuNAysOTrr8VsPSWVVY3SXWCwkCtsw5ToqX39WGQ/ENb4gzA9K9jgEi7dpDcscx3nXhrOq1E7Mw/S5LN/AfnLY29aEn6TjdZSrMrb1JBB/D5y3wS0ygY9Sh3HrGAOnIG59OMLphg8tRKg3Otm+8tvmCP8spBp/tPRxy1R2OLJBXuaOvj6S3vVZu6imW38dTQ+SyLiduAgilTCfvsese3IFtF5aCVEfo4R391Se/cPiY2lv6ieWC9hVbH1KhHWOzW3Ak5b9y7gfKJqYRm1QE8+6SV2UAbM1z+ygLHw019Jc01p0UK1AEBBKhu1UdwDkuoIIW+8sRyA1hpLkGpv0r5KlWZgKSqSxyhiWvc2BsoAso48Tp3S3w3/ACqFrEufcuD2mH2rcEU69585RYHanVVi5F31sFGgJFtAO7dLGstfGVV0ICotNFvqEQe8591b6knv8JuwGt9+CfsfYtGpTZ6/XKBchqNrqBoQ2YEEXYcARbfvkvB9E3qqz4KuKuQ606g6qqNLjK6kqTyPZ8RaU9WuqL1FB85bs1Kgv1diwJSnf3tV1c8N2hvLHZlb6MhehW+tV1DFR9XlqBzku2lW/VAk2sNApO+TkvYZWuTR7I6b1qDijjkcG2hYfWAc9NKq966+M12L2mBSD0yr57ClY3VmbdqOHEngATwlZSWnj8Iv0hUYHW6XGVgLFlJ1psDcb/naY7B4t9n10FUM+HYsaTEalSdXCD3algDa12BNrEkTmpS45LNNcm7p0erpgXLHeSd7sTvPeSfAeUzfSaja1951Pj3fLymko1BUOcEFfsW3HhmHr5eJlL0rT3fAyU+CmP1IweNpSvYS6xiSorLYxYnWxhhGWEfaNPKxEYywiGEcaIMqhBFtZZbFT69PP+kyutrLTYY/5hP4v6Giz9LCuTStQ3xtqUkjEXOQgBtTpfVb6X9YspOBpoqnZXGjGamGEs2pRp6MCkwlb1JU3UlfAkfKSKe0qy/aDfeH4ixjz0o31cLl7hJFLpBY9pCO9T+f5y0TpWthepU/nlEaMH0XlA4xYEjt94BBBDZMBMOCCawiKkRSXuMOCCwi6tUAakDxIHzmF6cV1LLlYN2DuIPHjaHBKY3/AJEv1/Ak1cWYfpJRz4U80s48tD6EzIUTeFBO3pXt8kMqLnC4hAty1KmeQVme/eoUfOG+1aQ/xanmKSH4XcekKCdc7Tas5lFc0RcVtqo2inqlvfLSug8SQbse8mRAdeJ5wQRQsu8Fh8tM1HQmwBCiwYrzZiDlUX8dfih8TWxA6pQEpk3NOkLAkbmqs2rm1tWPAboIJSMVLJpZzvI44nMfTo1W3UgrkC7WcDKOJqM1lUabybQFkSnlDBmLBnYG47KkKBz99zfwhQRG92WS8qsYTadSgwrUjlYZvMLaynmpu1xOobUwFPH4XIrZS4WpTa1yjWzKw8jbwJggnPm2aaOvplqTT/u430QwNehSajiAPq2+qYG6tTbUWO8WOYWIFhaI6W/Z8/wggnLOWpWU06Z0jH4kSpxKQQRIsuyG0aaCCXRNjbRBgglBAuMs9jf3in4n+hoIIs3swxZrMguSALkanjaLhwTz29ywmEYIIrdBEOsR1cEEDkEI0orJaCCEx//Z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692696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25" b="7300"/>
          <a:stretch/>
        </p:blipFill>
        <p:spPr>
          <a:xfrm>
            <a:off x="4355976" y="692696"/>
            <a:ext cx="4416491" cy="2927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3826664"/>
            <a:ext cx="3816424" cy="2862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3609" y="3646956"/>
            <a:ext cx="4268858" cy="3090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501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ielkomiejski">
  <a:themeElements>
    <a:clrScheme name="Wielkomiejski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Elementarny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Wielkomiejski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643</TotalTime>
  <Words>946</Words>
  <Application>Microsoft Office PowerPoint</Application>
  <PresentationFormat>Pokaz na ekranie (4:3)</PresentationFormat>
  <Paragraphs>165</Paragraphs>
  <Slides>31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2</vt:i4>
      </vt:variant>
      <vt:variant>
        <vt:lpstr>Tytuły slajdów</vt:lpstr>
      </vt:variant>
      <vt:variant>
        <vt:i4>31</vt:i4>
      </vt:variant>
    </vt:vector>
  </HeadingPairs>
  <TitlesOfParts>
    <vt:vector size="33" baseType="lpstr">
      <vt:lpstr>Spring</vt:lpstr>
      <vt:lpstr>Wielkomiejski</vt:lpstr>
      <vt:lpstr>Slajd 1</vt:lpstr>
      <vt:lpstr>Slajd 2</vt:lpstr>
      <vt:lpstr>Slajd 3</vt:lpstr>
      <vt:lpstr>Slajd 4</vt:lpstr>
      <vt:lpstr>Slajd 5</vt:lpstr>
      <vt:lpstr>Slajd 6</vt:lpstr>
      <vt:lpstr>Slajd 7</vt:lpstr>
      <vt:lpstr>DZIECI I MŁODZIEŻ</vt:lpstr>
      <vt:lpstr>Slajd 9</vt:lpstr>
      <vt:lpstr>ZAJĘCIA PSYCHOEDUKACYJNE -  WARSZTATY I POGADANKI</vt:lpstr>
      <vt:lpstr>FORMY WAKACYJNE I FERYJNE</vt:lpstr>
      <vt:lpstr>PROJEKTY ŚRODOWISKOWE</vt:lpstr>
      <vt:lpstr>RODZICE I OPIEKUNOWIE</vt:lpstr>
      <vt:lpstr>WYKŁADY, PRELEKCJE</vt:lpstr>
      <vt:lpstr>ZAJĘCIA DYSKUSYJNO – WARSZTATOWE </vt:lpstr>
      <vt:lpstr>PORADY INDYWIDUALNE</vt:lpstr>
      <vt:lpstr>ARTYKUŁY W PRASIE LOKALNEJ I NA STRONIE INTERNETOWEJ PORADNI, AUDYCJE RADIOWE</vt:lpstr>
      <vt:lpstr>Slajd 18</vt:lpstr>
      <vt:lpstr>NAUCZYCIELE I WYCHOWAWCY</vt:lpstr>
      <vt:lpstr>Slajd 20</vt:lpstr>
      <vt:lpstr>Slajd 21</vt:lpstr>
      <vt:lpstr>NASTOLATEK KONTRA RESZTA ŚWIATA</vt:lpstr>
      <vt:lpstr>ADOLESCENCJA </vt:lpstr>
      <vt:lpstr>Charakterystyka nastolatka </vt:lpstr>
      <vt:lpstr>Najczęściej spotykane trudności wieku dorastania</vt:lpstr>
      <vt:lpstr>Skuteczne wychowanie  dotyczy tego,  co TY jako rodzic możesz zrobić, aby stworzyć sprzyjające dziecku środowisko. </vt:lpstr>
      <vt:lpstr>Rodzice są odpowiedzialni,  za zaszczepienie wartości, ustalenie zasad i ograniczeń oraz wyciąganie pozytywnych  i negatywnych konsekwencji za wybory postepowania jakich dokonują ich dzieci. </vt:lpstr>
      <vt:lpstr>Uniwersalne zasady  wychowawcze  </vt:lpstr>
      <vt:lpstr>Jeżeli dziecko dopomina się wolności od zasad, rodzice muszą mu przypomnieć, że zawsze było                 i jest wolne, aby robić dokładnie to, co sobie wybierze. Musi się jednak uporać z następstwami swoich wyborów. </vt:lpstr>
      <vt:lpstr>Zasady skutecznego podejścia do wychowania nastolatków </vt:lpstr>
      <vt:lpstr>DZIĘKUJEMY  ZA UWAGĘ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Powiatowa  Poradnia Psychologiczno- Pedagogiczna w Tarnowie  ul. Krzyska 17a, 33-100 Tarnów  strona internetowa: www.pppptarnow.pl</dc:title>
  <dc:creator>Właściciel</dc:creator>
  <cp:lastModifiedBy>mkurzawa</cp:lastModifiedBy>
  <cp:revision>70</cp:revision>
  <dcterms:created xsi:type="dcterms:W3CDTF">2013-11-12T08:51:53Z</dcterms:created>
  <dcterms:modified xsi:type="dcterms:W3CDTF">2013-12-02T11:28:45Z</dcterms:modified>
</cp:coreProperties>
</file>